
<file path=[Content_Types].xml><?xml version="1.0" encoding="utf-8"?>
<Types xmlns="http://schemas.openxmlformats.org/package/2006/content-types">
  <Default Extension="emf" ContentType="image/x-em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webextensions/webextension1.xml" ContentType="application/vnd.ms-office.webextension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999" r:id="rId1"/>
  </p:sldMasterIdLst>
  <p:notesMasterIdLst>
    <p:notesMasterId r:id="rId20"/>
  </p:notesMasterIdLst>
  <p:handoutMasterIdLst>
    <p:handoutMasterId r:id="rId21"/>
  </p:handoutMasterIdLst>
  <p:sldIdLst>
    <p:sldId id="896" r:id="rId2"/>
    <p:sldId id="864" r:id="rId3"/>
    <p:sldId id="946" r:id="rId4"/>
    <p:sldId id="945" r:id="rId5"/>
    <p:sldId id="948" r:id="rId6"/>
    <p:sldId id="906" r:id="rId7"/>
    <p:sldId id="949" r:id="rId8"/>
    <p:sldId id="951" r:id="rId9"/>
    <p:sldId id="950" r:id="rId10"/>
    <p:sldId id="952" r:id="rId11"/>
    <p:sldId id="953" r:id="rId12"/>
    <p:sldId id="954" r:id="rId13"/>
    <p:sldId id="955" r:id="rId14"/>
    <p:sldId id="956" r:id="rId15"/>
    <p:sldId id="957" r:id="rId16"/>
    <p:sldId id="958" r:id="rId17"/>
    <p:sldId id="959" r:id="rId18"/>
    <p:sldId id="960" r:id="rId19"/>
  </p:sldIdLst>
  <p:sldSz cx="12192000" cy="6858000"/>
  <p:notesSz cx="7556500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hanesh Narasimhan" initials="GN" lastIdx="1" clrIdx="0">
    <p:extLst>
      <p:ext uri="{19B8F6BF-5375-455C-9EA6-DF929625EA0E}">
        <p15:presenceInfo xmlns:p15="http://schemas.microsoft.com/office/powerpoint/2012/main" userId="Ghanesh Narasimh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34FF"/>
    <a:srgbClr val="FE2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78" autoAdjust="0"/>
    <p:restoredTop sz="86567" autoAdjust="0"/>
  </p:normalViewPr>
  <p:slideViewPr>
    <p:cSldViewPr snapToGrid="0">
      <p:cViewPr varScale="1">
        <p:scale>
          <a:sx n="100" d="100"/>
          <a:sy n="100" d="100"/>
        </p:scale>
        <p:origin x="472" y="1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08" y="17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3-27T12:00:50.759" idx="1">
    <p:pos x="10" y="10"/>
    <p:text/>
    <p:extLst>
      <p:ext uri="{C676402C-5697-4E1C-873F-D02D1690AC5C}">
        <p15:threadingInfo xmlns:p15="http://schemas.microsoft.com/office/powerpoint/2012/main" timeZoneBias="24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30ADAB-8112-104A-AF66-665278ADF6AB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6BDF4C-9264-EF4E-86ED-0CC6FB20E6B3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200" b="1" dirty="0"/>
            <a:t>ghanesh91</a:t>
          </a:r>
        </a:p>
      </dgm:t>
    </dgm:pt>
    <dgm:pt modelId="{92D7504F-CF10-0C40-B12E-A2C6DB1920EA}" type="parTrans" cxnId="{962001BC-2BA4-744D-B242-E279584F6172}">
      <dgm:prSet/>
      <dgm:spPr/>
      <dgm:t>
        <a:bodyPr/>
        <a:lstStyle/>
        <a:p>
          <a:endParaRPr lang="en-US"/>
        </a:p>
      </dgm:t>
    </dgm:pt>
    <dgm:pt modelId="{A37FEEC2-CF98-704F-821E-EFB89A5A91F4}" type="sibTrans" cxnId="{962001BC-2BA4-744D-B242-E279584F6172}">
      <dgm:prSet/>
      <dgm:spPr/>
      <dgm:t>
        <a:bodyPr/>
        <a:lstStyle/>
        <a:p>
          <a:endParaRPr lang="en-US"/>
        </a:p>
      </dgm:t>
    </dgm:pt>
    <dgm:pt modelId="{22AF9A5F-05D1-9E4A-9F2F-C0903E3459FC}">
      <dgm:prSet phldrT="[Text]" custT="1"/>
      <dgm:spPr/>
      <dgm:t>
        <a:bodyPr/>
        <a:lstStyle/>
        <a:p>
          <a:r>
            <a:rPr lang="en-US" sz="2200" b="1" dirty="0"/>
            <a:t>repo1</a:t>
          </a:r>
        </a:p>
      </dgm:t>
    </dgm:pt>
    <dgm:pt modelId="{9B66EF46-AD06-0540-B675-DC61F43ABC47}" type="parTrans" cxnId="{F238942F-4990-A744-ABF2-8C2C28CBC903}">
      <dgm:prSet/>
      <dgm:spPr/>
      <dgm:t>
        <a:bodyPr/>
        <a:lstStyle/>
        <a:p>
          <a:endParaRPr lang="en-US"/>
        </a:p>
      </dgm:t>
    </dgm:pt>
    <dgm:pt modelId="{26945E2E-B3E1-8943-BB7C-E0F646AEF0E4}" type="sibTrans" cxnId="{F238942F-4990-A744-ABF2-8C2C28CBC903}">
      <dgm:prSet/>
      <dgm:spPr/>
      <dgm:t>
        <a:bodyPr/>
        <a:lstStyle/>
        <a:p>
          <a:endParaRPr lang="en-US"/>
        </a:p>
      </dgm:t>
    </dgm:pt>
    <dgm:pt modelId="{B9AF0B67-87C1-FE4A-912F-9A6B5BC80B3F}">
      <dgm:prSet phldrT="[Text]" custT="1"/>
      <dgm:spPr/>
      <dgm:t>
        <a:bodyPr/>
        <a:lstStyle/>
        <a:p>
          <a:r>
            <a:rPr lang="en-US" sz="2200" b="1" dirty="0"/>
            <a:t>repo2</a:t>
          </a:r>
        </a:p>
      </dgm:t>
    </dgm:pt>
    <dgm:pt modelId="{647EB590-3154-0345-BC71-2A4543C1EA60}" type="parTrans" cxnId="{CC8D3B61-51CF-BC4B-8565-F705CFC497B5}">
      <dgm:prSet/>
      <dgm:spPr/>
      <dgm:t>
        <a:bodyPr/>
        <a:lstStyle/>
        <a:p>
          <a:endParaRPr lang="en-US"/>
        </a:p>
      </dgm:t>
    </dgm:pt>
    <dgm:pt modelId="{729EE754-DC3A-D541-8CE5-00E7F136EF47}" type="sibTrans" cxnId="{CC8D3B61-51CF-BC4B-8565-F705CFC497B5}">
      <dgm:prSet/>
      <dgm:spPr/>
      <dgm:t>
        <a:bodyPr/>
        <a:lstStyle/>
        <a:p>
          <a:endParaRPr lang="en-US"/>
        </a:p>
      </dgm:t>
    </dgm:pt>
    <dgm:pt modelId="{5CC232F5-36A6-3241-8401-FDA5AAF2652D}">
      <dgm:prSet phldrT="[Text]" custT="1"/>
      <dgm:spPr/>
      <dgm:t>
        <a:bodyPr/>
        <a:lstStyle/>
        <a:p>
          <a:r>
            <a:rPr lang="en-US" sz="2200" b="1" dirty="0"/>
            <a:t>repo3</a:t>
          </a:r>
        </a:p>
      </dgm:t>
    </dgm:pt>
    <dgm:pt modelId="{D0ED8A0D-2E9F-1D4D-8FE9-CC7217A76D0F}" type="parTrans" cxnId="{DBD45122-F982-744C-B639-91C96CADC1FF}">
      <dgm:prSet/>
      <dgm:spPr/>
      <dgm:t>
        <a:bodyPr/>
        <a:lstStyle/>
        <a:p>
          <a:endParaRPr lang="en-US"/>
        </a:p>
      </dgm:t>
    </dgm:pt>
    <dgm:pt modelId="{4404E92F-62B6-2E43-BE66-37C7B0359CE2}" type="sibTrans" cxnId="{DBD45122-F982-744C-B639-91C96CADC1FF}">
      <dgm:prSet/>
      <dgm:spPr/>
      <dgm:t>
        <a:bodyPr/>
        <a:lstStyle/>
        <a:p>
          <a:endParaRPr lang="en-US"/>
        </a:p>
      </dgm:t>
    </dgm:pt>
    <dgm:pt modelId="{2A97FC1C-25E3-564D-A673-D7928C20CD37}">
      <dgm:prSet custT="1"/>
      <dgm:spPr/>
      <dgm:t>
        <a:bodyPr/>
        <a:lstStyle/>
        <a:p>
          <a:r>
            <a:rPr lang="en-US" sz="2200" b="1" dirty="0"/>
            <a:t>repo4</a:t>
          </a:r>
        </a:p>
      </dgm:t>
    </dgm:pt>
    <dgm:pt modelId="{706439F8-00D2-B049-9202-1188E60B7787}" type="parTrans" cxnId="{43C3D6F1-AFB7-9E44-B0FE-4F608EB7BBB8}">
      <dgm:prSet/>
      <dgm:spPr/>
      <dgm:t>
        <a:bodyPr/>
        <a:lstStyle/>
        <a:p>
          <a:endParaRPr lang="en-US"/>
        </a:p>
      </dgm:t>
    </dgm:pt>
    <dgm:pt modelId="{B19BA5F4-1C10-DE40-AED5-AFD6B679F48F}" type="sibTrans" cxnId="{43C3D6F1-AFB7-9E44-B0FE-4F608EB7BBB8}">
      <dgm:prSet/>
      <dgm:spPr/>
      <dgm:t>
        <a:bodyPr/>
        <a:lstStyle/>
        <a:p>
          <a:endParaRPr lang="en-US"/>
        </a:p>
      </dgm:t>
    </dgm:pt>
    <dgm:pt modelId="{04A5839C-8547-4842-B169-633BFA773B37}">
      <dgm:prSet custT="1"/>
      <dgm:spPr>
        <a:solidFill>
          <a:srgbClr val="00B050"/>
        </a:solidFill>
      </dgm:spPr>
      <dgm:t>
        <a:bodyPr/>
        <a:lstStyle/>
        <a:p>
          <a:r>
            <a:rPr lang="en-US" sz="2200" b="1" dirty="0"/>
            <a:t>learn-git</a:t>
          </a:r>
        </a:p>
      </dgm:t>
    </dgm:pt>
    <dgm:pt modelId="{47B9F4D6-F581-0345-B2DC-E7763D8D87D5}" type="parTrans" cxnId="{E4F81331-FFEB-FC4B-9821-66E2CF556C0A}">
      <dgm:prSet/>
      <dgm:spPr/>
      <dgm:t>
        <a:bodyPr/>
        <a:lstStyle/>
        <a:p>
          <a:endParaRPr lang="en-US"/>
        </a:p>
      </dgm:t>
    </dgm:pt>
    <dgm:pt modelId="{CDA7BEF6-F729-214D-A257-F9474D6B502C}" type="sibTrans" cxnId="{E4F81331-FFEB-FC4B-9821-66E2CF556C0A}">
      <dgm:prSet/>
      <dgm:spPr/>
      <dgm:t>
        <a:bodyPr/>
        <a:lstStyle/>
        <a:p>
          <a:endParaRPr lang="en-US"/>
        </a:p>
      </dgm:t>
    </dgm:pt>
    <dgm:pt modelId="{4D958FFB-5ED1-1047-B4F0-4AAF78365703}" type="pres">
      <dgm:prSet presAssocID="{3C30ADAB-8112-104A-AF66-665278ADF6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9FACB76-83C4-AB45-AEA3-D2206618DD06}" type="pres">
      <dgm:prSet presAssocID="{036BDF4C-9264-EF4E-86ED-0CC6FB20E6B3}" presName="hierRoot1" presStyleCnt="0">
        <dgm:presLayoutVars>
          <dgm:hierBranch val="init"/>
        </dgm:presLayoutVars>
      </dgm:prSet>
      <dgm:spPr/>
    </dgm:pt>
    <dgm:pt modelId="{BB0B9095-02EC-1A43-ADCB-97DFA38FBC79}" type="pres">
      <dgm:prSet presAssocID="{036BDF4C-9264-EF4E-86ED-0CC6FB20E6B3}" presName="rootComposite1" presStyleCnt="0"/>
      <dgm:spPr/>
    </dgm:pt>
    <dgm:pt modelId="{37E4D3A6-5A23-A948-9F9C-1E77FFC60B23}" type="pres">
      <dgm:prSet presAssocID="{036BDF4C-9264-EF4E-86ED-0CC6FB20E6B3}" presName="rootText1" presStyleLbl="node0" presStyleIdx="0" presStyleCnt="1">
        <dgm:presLayoutVars>
          <dgm:chPref val="3"/>
        </dgm:presLayoutVars>
      </dgm:prSet>
      <dgm:spPr/>
    </dgm:pt>
    <dgm:pt modelId="{2C216223-50FA-0143-AE31-C2B19DBAE4A9}" type="pres">
      <dgm:prSet presAssocID="{036BDF4C-9264-EF4E-86ED-0CC6FB20E6B3}" presName="rootConnector1" presStyleLbl="node1" presStyleIdx="0" presStyleCnt="0"/>
      <dgm:spPr/>
    </dgm:pt>
    <dgm:pt modelId="{865E7090-9F94-B541-BEDB-3759CB436075}" type="pres">
      <dgm:prSet presAssocID="{036BDF4C-9264-EF4E-86ED-0CC6FB20E6B3}" presName="hierChild2" presStyleCnt="0"/>
      <dgm:spPr/>
    </dgm:pt>
    <dgm:pt modelId="{BFD83F27-5F68-A340-94A4-24E0C6687E98}" type="pres">
      <dgm:prSet presAssocID="{9B66EF46-AD06-0540-B675-DC61F43ABC47}" presName="Name64" presStyleLbl="parChTrans1D2" presStyleIdx="0" presStyleCnt="5"/>
      <dgm:spPr/>
    </dgm:pt>
    <dgm:pt modelId="{C07F514F-8B28-A54C-B527-991192FC8E49}" type="pres">
      <dgm:prSet presAssocID="{22AF9A5F-05D1-9E4A-9F2F-C0903E3459FC}" presName="hierRoot2" presStyleCnt="0">
        <dgm:presLayoutVars>
          <dgm:hierBranch val="init"/>
        </dgm:presLayoutVars>
      </dgm:prSet>
      <dgm:spPr/>
    </dgm:pt>
    <dgm:pt modelId="{DD2D73E3-6B4B-A346-B503-0D8CA40798A4}" type="pres">
      <dgm:prSet presAssocID="{22AF9A5F-05D1-9E4A-9F2F-C0903E3459FC}" presName="rootComposite" presStyleCnt="0"/>
      <dgm:spPr/>
    </dgm:pt>
    <dgm:pt modelId="{BC0B35E3-251C-E24E-B5C1-94031DCF2E6C}" type="pres">
      <dgm:prSet presAssocID="{22AF9A5F-05D1-9E4A-9F2F-C0903E3459FC}" presName="rootText" presStyleLbl="node2" presStyleIdx="0" presStyleCnt="5">
        <dgm:presLayoutVars>
          <dgm:chPref val="3"/>
        </dgm:presLayoutVars>
      </dgm:prSet>
      <dgm:spPr/>
    </dgm:pt>
    <dgm:pt modelId="{09232069-061B-134C-900B-A8A314477458}" type="pres">
      <dgm:prSet presAssocID="{22AF9A5F-05D1-9E4A-9F2F-C0903E3459FC}" presName="rootConnector" presStyleLbl="node2" presStyleIdx="0" presStyleCnt="5"/>
      <dgm:spPr/>
    </dgm:pt>
    <dgm:pt modelId="{C6692426-C080-3A4B-81AD-B0FE21694AF6}" type="pres">
      <dgm:prSet presAssocID="{22AF9A5F-05D1-9E4A-9F2F-C0903E3459FC}" presName="hierChild4" presStyleCnt="0"/>
      <dgm:spPr/>
    </dgm:pt>
    <dgm:pt modelId="{38C3FEE3-67D4-6645-90C2-95FD671ABDFE}" type="pres">
      <dgm:prSet presAssocID="{22AF9A5F-05D1-9E4A-9F2F-C0903E3459FC}" presName="hierChild5" presStyleCnt="0"/>
      <dgm:spPr/>
    </dgm:pt>
    <dgm:pt modelId="{C143D5C9-9ADA-5F4F-9BA5-F553C736C06D}" type="pres">
      <dgm:prSet presAssocID="{647EB590-3154-0345-BC71-2A4543C1EA60}" presName="Name64" presStyleLbl="parChTrans1D2" presStyleIdx="1" presStyleCnt="5"/>
      <dgm:spPr/>
    </dgm:pt>
    <dgm:pt modelId="{89F88CD8-57EC-9749-9BD6-AFF00D58485D}" type="pres">
      <dgm:prSet presAssocID="{B9AF0B67-87C1-FE4A-912F-9A6B5BC80B3F}" presName="hierRoot2" presStyleCnt="0">
        <dgm:presLayoutVars>
          <dgm:hierBranch val="init"/>
        </dgm:presLayoutVars>
      </dgm:prSet>
      <dgm:spPr/>
    </dgm:pt>
    <dgm:pt modelId="{8F6C1714-8508-C249-82FC-727055615CAB}" type="pres">
      <dgm:prSet presAssocID="{B9AF0B67-87C1-FE4A-912F-9A6B5BC80B3F}" presName="rootComposite" presStyleCnt="0"/>
      <dgm:spPr/>
    </dgm:pt>
    <dgm:pt modelId="{5A55A9BC-01A9-644F-88E8-869006E7B085}" type="pres">
      <dgm:prSet presAssocID="{B9AF0B67-87C1-FE4A-912F-9A6B5BC80B3F}" presName="rootText" presStyleLbl="node2" presStyleIdx="1" presStyleCnt="5">
        <dgm:presLayoutVars>
          <dgm:chPref val="3"/>
        </dgm:presLayoutVars>
      </dgm:prSet>
      <dgm:spPr/>
    </dgm:pt>
    <dgm:pt modelId="{FAA4A60F-D661-1A44-ABB8-0B234C053019}" type="pres">
      <dgm:prSet presAssocID="{B9AF0B67-87C1-FE4A-912F-9A6B5BC80B3F}" presName="rootConnector" presStyleLbl="node2" presStyleIdx="1" presStyleCnt="5"/>
      <dgm:spPr/>
    </dgm:pt>
    <dgm:pt modelId="{D3D7550B-8C71-CD49-9DE7-EA46B3430004}" type="pres">
      <dgm:prSet presAssocID="{B9AF0B67-87C1-FE4A-912F-9A6B5BC80B3F}" presName="hierChild4" presStyleCnt="0"/>
      <dgm:spPr/>
    </dgm:pt>
    <dgm:pt modelId="{6DDD7524-FAE4-CB4A-A261-927CE568E48C}" type="pres">
      <dgm:prSet presAssocID="{B9AF0B67-87C1-FE4A-912F-9A6B5BC80B3F}" presName="hierChild5" presStyleCnt="0"/>
      <dgm:spPr/>
    </dgm:pt>
    <dgm:pt modelId="{C9A9F9E1-B2CE-D94C-8EEE-7C7CB5E745BF}" type="pres">
      <dgm:prSet presAssocID="{D0ED8A0D-2E9F-1D4D-8FE9-CC7217A76D0F}" presName="Name64" presStyleLbl="parChTrans1D2" presStyleIdx="2" presStyleCnt="5"/>
      <dgm:spPr/>
    </dgm:pt>
    <dgm:pt modelId="{47253C26-1B32-5446-9ADA-3A6A712917D3}" type="pres">
      <dgm:prSet presAssocID="{5CC232F5-36A6-3241-8401-FDA5AAF2652D}" presName="hierRoot2" presStyleCnt="0">
        <dgm:presLayoutVars>
          <dgm:hierBranch val="init"/>
        </dgm:presLayoutVars>
      </dgm:prSet>
      <dgm:spPr/>
    </dgm:pt>
    <dgm:pt modelId="{04F0F1BF-F383-FB49-8E59-F7FCDF9FEAA4}" type="pres">
      <dgm:prSet presAssocID="{5CC232F5-36A6-3241-8401-FDA5AAF2652D}" presName="rootComposite" presStyleCnt="0"/>
      <dgm:spPr/>
    </dgm:pt>
    <dgm:pt modelId="{DF3F5052-A0FF-F54E-A3E7-F30E0DD835EF}" type="pres">
      <dgm:prSet presAssocID="{5CC232F5-36A6-3241-8401-FDA5AAF2652D}" presName="rootText" presStyleLbl="node2" presStyleIdx="2" presStyleCnt="5">
        <dgm:presLayoutVars>
          <dgm:chPref val="3"/>
        </dgm:presLayoutVars>
      </dgm:prSet>
      <dgm:spPr/>
    </dgm:pt>
    <dgm:pt modelId="{4B66BC79-CE05-3946-9D1C-684788DAA30F}" type="pres">
      <dgm:prSet presAssocID="{5CC232F5-36A6-3241-8401-FDA5AAF2652D}" presName="rootConnector" presStyleLbl="node2" presStyleIdx="2" presStyleCnt="5"/>
      <dgm:spPr/>
    </dgm:pt>
    <dgm:pt modelId="{D81C16C7-8EEA-314F-9186-460D481E8E5B}" type="pres">
      <dgm:prSet presAssocID="{5CC232F5-36A6-3241-8401-FDA5AAF2652D}" presName="hierChild4" presStyleCnt="0"/>
      <dgm:spPr/>
    </dgm:pt>
    <dgm:pt modelId="{99D916BA-717F-3A49-B4DF-EA84754FFED9}" type="pres">
      <dgm:prSet presAssocID="{5CC232F5-36A6-3241-8401-FDA5AAF2652D}" presName="hierChild5" presStyleCnt="0"/>
      <dgm:spPr/>
    </dgm:pt>
    <dgm:pt modelId="{546DB5B8-879D-FC4C-B088-02A077B7C9F6}" type="pres">
      <dgm:prSet presAssocID="{706439F8-00D2-B049-9202-1188E60B7787}" presName="Name64" presStyleLbl="parChTrans1D2" presStyleIdx="3" presStyleCnt="5"/>
      <dgm:spPr/>
    </dgm:pt>
    <dgm:pt modelId="{41C94C8D-D078-DB42-83C3-FB526169A3C8}" type="pres">
      <dgm:prSet presAssocID="{2A97FC1C-25E3-564D-A673-D7928C20CD37}" presName="hierRoot2" presStyleCnt="0">
        <dgm:presLayoutVars>
          <dgm:hierBranch val="init"/>
        </dgm:presLayoutVars>
      </dgm:prSet>
      <dgm:spPr/>
    </dgm:pt>
    <dgm:pt modelId="{C8CEFBA3-860E-884E-8302-419B57B04133}" type="pres">
      <dgm:prSet presAssocID="{2A97FC1C-25E3-564D-A673-D7928C20CD37}" presName="rootComposite" presStyleCnt="0"/>
      <dgm:spPr/>
    </dgm:pt>
    <dgm:pt modelId="{81AA7377-052F-804F-806D-65A06057B005}" type="pres">
      <dgm:prSet presAssocID="{2A97FC1C-25E3-564D-A673-D7928C20CD37}" presName="rootText" presStyleLbl="node2" presStyleIdx="3" presStyleCnt="5">
        <dgm:presLayoutVars>
          <dgm:chPref val="3"/>
        </dgm:presLayoutVars>
      </dgm:prSet>
      <dgm:spPr/>
    </dgm:pt>
    <dgm:pt modelId="{2FEDB380-C356-8B4C-8B7A-3862435F8233}" type="pres">
      <dgm:prSet presAssocID="{2A97FC1C-25E3-564D-A673-D7928C20CD37}" presName="rootConnector" presStyleLbl="node2" presStyleIdx="3" presStyleCnt="5"/>
      <dgm:spPr/>
    </dgm:pt>
    <dgm:pt modelId="{C42125FD-6168-4F42-98E2-F58239893225}" type="pres">
      <dgm:prSet presAssocID="{2A97FC1C-25E3-564D-A673-D7928C20CD37}" presName="hierChild4" presStyleCnt="0"/>
      <dgm:spPr/>
    </dgm:pt>
    <dgm:pt modelId="{260C7030-67EF-E84F-B30D-5C8738BEF5DB}" type="pres">
      <dgm:prSet presAssocID="{2A97FC1C-25E3-564D-A673-D7928C20CD37}" presName="hierChild5" presStyleCnt="0"/>
      <dgm:spPr/>
    </dgm:pt>
    <dgm:pt modelId="{CF481E93-7F54-EB42-9123-4F28A092B3EB}" type="pres">
      <dgm:prSet presAssocID="{47B9F4D6-F581-0345-B2DC-E7763D8D87D5}" presName="Name64" presStyleLbl="parChTrans1D2" presStyleIdx="4" presStyleCnt="5"/>
      <dgm:spPr/>
    </dgm:pt>
    <dgm:pt modelId="{583076B0-D12C-F34D-8E88-048CE5C57B20}" type="pres">
      <dgm:prSet presAssocID="{04A5839C-8547-4842-B169-633BFA773B37}" presName="hierRoot2" presStyleCnt="0">
        <dgm:presLayoutVars>
          <dgm:hierBranch val="init"/>
        </dgm:presLayoutVars>
      </dgm:prSet>
      <dgm:spPr/>
    </dgm:pt>
    <dgm:pt modelId="{77A31732-09B9-D644-851F-2AC4D20FBC97}" type="pres">
      <dgm:prSet presAssocID="{04A5839C-8547-4842-B169-633BFA773B37}" presName="rootComposite" presStyleCnt="0"/>
      <dgm:spPr/>
    </dgm:pt>
    <dgm:pt modelId="{DB7C33C8-04E2-E549-9786-D434D492B772}" type="pres">
      <dgm:prSet presAssocID="{04A5839C-8547-4842-B169-633BFA773B37}" presName="rootText" presStyleLbl="node2" presStyleIdx="4" presStyleCnt="5">
        <dgm:presLayoutVars>
          <dgm:chPref val="3"/>
        </dgm:presLayoutVars>
      </dgm:prSet>
      <dgm:spPr/>
    </dgm:pt>
    <dgm:pt modelId="{C55F9205-5A85-544D-813E-FE5FC68609B2}" type="pres">
      <dgm:prSet presAssocID="{04A5839C-8547-4842-B169-633BFA773B37}" presName="rootConnector" presStyleLbl="node2" presStyleIdx="4" presStyleCnt="5"/>
      <dgm:spPr/>
    </dgm:pt>
    <dgm:pt modelId="{61A7370C-945F-A347-8C5A-0BF4C961658A}" type="pres">
      <dgm:prSet presAssocID="{04A5839C-8547-4842-B169-633BFA773B37}" presName="hierChild4" presStyleCnt="0"/>
      <dgm:spPr/>
    </dgm:pt>
    <dgm:pt modelId="{94FE6A60-46E2-D54A-98DB-1E347518DCC9}" type="pres">
      <dgm:prSet presAssocID="{04A5839C-8547-4842-B169-633BFA773B37}" presName="hierChild5" presStyleCnt="0"/>
      <dgm:spPr/>
    </dgm:pt>
    <dgm:pt modelId="{0541C6D8-185D-B34E-AD43-0C7CCC41CE64}" type="pres">
      <dgm:prSet presAssocID="{036BDF4C-9264-EF4E-86ED-0CC6FB20E6B3}" presName="hierChild3" presStyleCnt="0"/>
      <dgm:spPr/>
    </dgm:pt>
  </dgm:ptLst>
  <dgm:cxnLst>
    <dgm:cxn modelId="{DBD45122-F982-744C-B639-91C96CADC1FF}" srcId="{036BDF4C-9264-EF4E-86ED-0CC6FB20E6B3}" destId="{5CC232F5-36A6-3241-8401-FDA5AAF2652D}" srcOrd="2" destOrd="0" parTransId="{D0ED8A0D-2E9F-1D4D-8FE9-CC7217A76D0F}" sibTransId="{4404E92F-62B6-2E43-BE66-37C7B0359CE2}"/>
    <dgm:cxn modelId="{12F6CE2B-289F-BD4D-8704-E91DBD717BAC}" type="presOf" srcId="{D0ED8A0D-2E9F-1D4D-8FE9-CC7217A76D0F}" destId="{C9A9F9E1-B2CE-D94C-8EEE-7C7CB5E745BF}" srcOrd="0" destOrd="0" presId="urn:microsoft.com/office/officeart/2009/3/layout/HorizontalOrganizationChart"/>
    <dgm:cxn modelId="{F238942F-4990-A744-ABF2-8C2C28CBC903}" srcId="{036BDF4C-9264-EF4E-86ED-0CC6FB20E6B3}" destId="{22AF9A5F-05D1-9E4A-9F2F-C0903E3459FC}" srcOrd="0" destOrd="0" parTransId="{9B66EF46-AD06-0540-B675-DC61F43ABC47}" sibTransId="{26945E2E-B3E1-8943-BB7C-E0F646AEF0E4}"/>
    <dgm:cxn modelId="{E4F81331-FFEB-FC4B-9821-66E2CF556C0A}" srcId="{036BDF4C-9264-EF4E-86ED-0CC6FB20E6B3}" destId="{04A5839C-8547-4842-B169-633BFA773B37}" srcOrd="4" destOrd="0" parTransId="{47B9F4D6-F581-0345-B2DC-E7763D8D87D5}" sibTransId="{CDA7BEF6-F729-214D-A257-F9474D6B502C}"/>
    <dgm:cxn modelId="{E2D2683B-62DB-3E44-B0A0-BFB9CF49C80B}" type="presOf" srcId="{3C30ADAB-8112-104A-AF66-665278ADF6AB}" destId="{4D958FFB-5ED1-1047-B4F0-4AAF78365703}" srcOrd="0" destOrd="0" presId="urn:microsoft.com/office/officeart/2009/3/layout/HorizontalOrganizationChart"/>
    <dgm:cxn modelId="{63E71B5A-1BFD-3C4D-BFB1-EA47AD8A3F11}" type="presOf" srcId="{036BDF4C-9264-EF4E-86ED-0CC6FB20E6B3}" destId="{2C216223-50FA-0143-AE31-C2B19DBAE4A9}" srcOrd="1" destOrd="0" presId="urn:microsoft.com/office/officeart/2009/3/layout/HorizontalOrganizationChart"/>
    <dgm:cxn modelId="{9015C25E-58F1-7A48-B3AF-9CCB70FBCC72}" type="presOf" srcId="{2A97FC1C-25E3-564D-A673-D7928C20CD37}" destId="{81AA7377-052F-804F-806D-65A06057B005}" srcOrd="0" destOrd="0" presId="urn:microsoft.com/office/officeart/2009/3/layout/HorizontalOrganizationChart"/>
    <dgm:cxn modelId="{D6A7D55E-701E-C248-AB3A-6F23E427C79D}" type="presOf" srcId="{036BDF4C-9264-EF4E-86ED-0CC6FB20E6B3}" destId="{37E4D3A6-5A23-A948-9F9C-1E77FFC60B23}" srcOrd="0" destOrd="0" presId="urn:microsoft.com/office/officeart/2009/3/layout/HorizontalOrganizationChart"/>
    <dgm:cxn modelId="{CC8D3B61-51CF-BC4B-8565-F705CFC497B5}" srcId="{036BDF4C-9264-EF4E-86ED-0CC6FB20E6B3}" destId="{B9AF0B67-87C1-FE4A-912F-9A6B5BC80B3F}" srcOrd="1" destOrd="0" parTransId="{647EB590-3154-0345-BC71-2A4543C1EA60}" sibTransId="{729EE754-DC3A-D541-8CE5-00E7F136EF47}"/>
    <dgm:cxn modelId="{277AE369-F410-A84F-95CC-A67A65BFE590}" type="presOf" srcId="{706439F8-00D2-B049-9202-1188E60B7787}" destId="{546DB5B8-879D-FC4C-B088-02A077B7C9F6}" srcOrd="0" destOrd="0" presId="urn:microsoft.com/office/officeart/2009/3/layout/HorizontalOrganizationChart"/>
    <dgm:cxn modelId="{064F436E-DF8B-F14B-9801-15F095F5F340}" type="presOf" srcId="{22AF9A5F-05D1-9E4A-9F2F-C0903E3459FC}" destId="{09232069-061B-134C-900B-A8A314477458}" srcOrd="1" destOrd="0" presId="urn:microsoft.com/office/officeart/2009/3/layout/HorizontalOrganizationChart"/>
    <dgm:cxn modelId="{C09DA687-AC61-A443-AD36-7E99768EB577}" type="presOf" srcId="{2A97FC1C-25E3-564D-A673-D7928C20CD37}" destId="{2FEDB380-C356-8B4C-8B7A-3862435F8233}" srcOrd="1" destOrd="0" presId="urn:microsoft.com/office/officeart/2009/3/layout/HorizontalOrganizationChart"/>
    <dgm:cxn modelId="{8379BF91-A955-8C47-982E-CED592ECF873}" type="presOf" srcId="{9B66EF46-AD06-0540-B675-DC61F43ABC47}" destId="{BFD83F27-5F68-A340-94A4-24E0C6687E98}" srcOrd="0" destOrd="0" presId="urn:microsoft.com/office/officeart/2009/3/layout/HorizontalOrganizationChart"/>
    <dgm:cxn modelId="{5A717F94-C32D-984B-904B-787E555B71FE}" type="presOf" srcId="{B9AF0B67-87C1-FE4A-912F-9A6B5BC80B3F}" destId="{FAA4A60F-D661-1A44-ABB8-0B234C053019}" srcOrd="1" destOrd="0" presId="urn:microsoft.com/office/officeart/2009/3/layout/HorizontalOrganizationChart"/>
    <dgm:cxn modelId="{F7E6A19B-BE01-EA41-86E6-F5C9B5EC4688}" type="presOf" srcId="{04A5839C-8547-4842-B169-633BFA773B37}" destId="{C55F9205-5A85-544D-813E-FE5FC68609B2}" srcOrd="1" destOrd="0" presId="urn:microsoft.com/office/officeart/2009/3/layout/HorizontalOrganizationChart"/>
    <dgm:cxn modelId="{30558BB3-ACE2-574A-8DEA-25FC8D297EDF}" type="presOf" srcId="{22AF9A5F-05D1-9E4A-9F2F-C0903E3459FC}" destId="{BC0B35E3-251C-E24E-B5C1-94031DCF2E6C}" srcOrd="0" destOrd="0" presId="urn:microsoft.com/office/officeart/2009/3/layout/HorizontalOrganizationChart"/>
    <dgm:cxn modelId="{89162EB7-758D-5E4E-A464-669699B43B59}" type="presOf" srcId="{5CC232F5-36A6-3241-8401-FDA5AAF2652D}" destId="{4B66BC79-CE05-3946-9D1C-684788DAA30F}" srcOrd="1" destOrd="0" presId="urn:microsoft.com/office/officeart/2009/3/layout/HorizontalOrganizationChart"/>
    <dgm:cxn modelId="{9D24F9B7-38DD-5744-B6DC-EE1FEF2D2A6D}" type="presOf" srcId="{647EB590-3154-0345-BC71-2A4543C1EA60}" destId="{C143D5C9-9ADA-5F4F-9BA5-F553C736C06D}" srcOrd="0" destOrd="0" presId="urn:microsoft.com/office/officeart/2009/3/layout/HorizontalOrganizationChart"/>
    <dgm:cxn modelId="{962001BC-2BA4-744D-B242-E279584F6172}" srcId="{3C30ADAB-8112-104A-AF66-665278ADF6AB}" destId="{036BDF4C-9264-EF4E-86ED-0CC6FB20E6B3}" srcOrd="0" destOrd="0" parTransId="{92D7504F-CF10-0C40-B12E-A2C6DB1920EA}" sibTransId="{A37FEEC2-CF98-704F-821E-EFB89A5A91F4}"/>
    <dgm:cxn modelId="{A89204CC-8804-7F45-B2A7-6F6FE3041BFC}" type="presOf" srcId="{04A5839C-8547-4842-B169-633BFA773B37}" destId="{DB7C33C8-04E2-E549-9786-D434D492B772}" srcOrd="0" destOrd="0" presId="urn:microsoft.com/office/officeart/2009/3/layout/HorizontalOrganizationChart"/>
    <dgm:cxn modelId="{0CCD43E3-27D7-274A-9BF2-8E6086FDFC38}" type="presOf" srcId="{47B9F4D6-F581-0345-B2DC-E7763D8D87D5}" destId="{CF481E93-7F54-EB42-9123-4F28A092B3EB}" srcOrd="0" destOrd="0" presId="urn:microsoft.com/office/officeart/2009/3/layout/HorizontalOrganizationChart"/>
    <dgm:cxn modelId="{43C3D6F1-AFB7-9E44-B0FE-4F608EB7BBB8}" srcId="{036BDF4C-9264-EF4E-86ED-0CC6FB20E6B3}" destId="{2A97FC1C-25E3-564D-A673-D7928C20CD37}" srcOrd="3" destOrd="0" parTransId="{706439F8-00D2-B049-9202-1188E60B7787}" sibTransId="{B19BA5F4-1C10-DE40-AED5-AFD6B679F48F}"/>
    <dgm:cxn modelId="{125E9DF6-48F6-7842-992E-560EBCF76D17}" type="presOf" srcId="{5CC232F5-36A6-3241-8401-FDA5AAF2652D}" destId="{DF3F5052-A0FF-F54E-A3E7-F30E0DD835EF}" srcOrd="0" destOrd="0" presId="urn:microsoft.com/office/officeart/2009/3/layout/HorizontalOrganizationChart"/>
    <dgm:cxn modelId="{03BC71F7-3438-5940-82A5-220F3DA6E41F}" type="presOf" srcId="{B9AF0B67-87C1-FE4A-912F-9A6B5BC80B3F}" destId="{5A55A9BC-01A9-644F-88E8-869006E7B085}" srcOrd="0" destOrd="0" presId="urn:microsoft.com/office/officeart/2009/3/layout/HorizontalOrganizationChart"/>
    <dgm:cxn modelId="{A883FC30-7AC7-4B43-85FF-97C5EC777428}" type="presParOf" srcId="{4D958FFB-5ED1-1047-B4F0-4AAF78365703}" destId="{D9FACB76-83C4-AB45-AEA3-D2206618DD06}" srcOrd="0" destOrd="0" presId="urn:microsoft.com/office/officeart/2009/3/layout/HorizontalOrganizationChart"/>
    <dgm:cxn modelId="{207DC22B-A196-E849-95DA-DFF69CAE06FA}" type="presParOf" srcId="{D9FACB76-83C4-AB45-AEA3-D2206618DD06}" destId="{BB0B9095-02EC-1A43-ADCB-97DFA38FBC79}" srcOrd="0" destOrd="0" presId="urn:microsoft.com/office/officeart/2009/3/layout/HorizontalOrganizationChart"/>
    <dgm:cxn modelId="{DFC822AF-7C1D-E646-9398-0B9E78196F43}" type="presParOf" srcId="{BB0B9095-02EC-1A43-ADCB-97DFA38FBC79}" destId="{37E4D3A6-5A23-A948-9F9C-1E77FFC60B23}" srcOrd="0" destOrd="0" presId="urn:microsoft.com/office/officeart/2009/3/layout/HorizontalOrganizationChart"/>
    <dgm:cxn modelId="{94D5D622-CA4B-5442-9862-CAED05040641}" type="presParOf" srcId="{BB0B9095-02EC-1A43-ADCB-97DFA38FBC79}" destId="{2C216223-50FA-0143-AE31-C2B19DBAE4A9}" srcOrd="1" destOrd="0" presId="urn:microsoft.com/office/officeart/2009/3/layout/HorizontalOrganizationChart"/>
    <dgm:cxn modelId="{E3E7905D-96AF-5A4B-93E0-F7C53795C184}" type="presParOf" srcId="{D9FACB76-83C4-AB45-AEA3-D2206618DD06}" destId="{865E7090-9F94-B541-BEDB-3759CB436075}" srcOrd="1" destOrd="0" presId="urn:microsoft.com/office/officeart/2009/3/layout/HorizontalOrganizationChart"/>
    <dgm:cxn modelId="{08D46278-9925-5143-A21A-42993D421566}" type="presParOf" srcId="{865E7090-9F94-B541-BEDB-3759CB436075}" destId="{BFD83F27-5F68-A340-94A4-24E0C6687E98}" srcOrd="0" destOrd="0" presId="urn:microsoft.com/office/officeart/2009/3/layout/HorizontalOrganizationChart"/>
    <dgm:cxn modelId="{A0E90F9C-C84D-2F43-A072-4D395CB7B630}" type="presParOf" srcId="{865E7090-9F94-B541-BEDB-3759CB436075}" destId="{C07F514F-8B28-A54C-B527-991192FC8E49}" srcOrd="1" destOrd="0" presId="urn:microsoft.com/office/officeart/2009/3/layout/HorizontalOrganizationChart"/>
    <dgm:cxn modelId="{7B3F8D4C-2E66-D04C-9941-7D9BD7C92A56}" type="presParOf" srcId="{C07F514F-8B28-A54C-B527-991192FC8E49}" destId="{DD2D73E3-6B4B-A346-B503-0D8CA40798A4}" srcOrd="0" destOrd="0" presId="urn:microsoft.com/office/officeart/2009/3/layout/HorizontalOrganizationChart"/>
    <dgm:cxn modelId="{B2550D40-675D-9A4C-BE63-27DA84E02D45}" type="presParOf" srcId="{DD2D73E3-6B4B-A346-B503-0D8CA40798A4}" destId="{BC0B35E3-251C-E24E-B5C1-94031DCF2E6C}" srcOrd="0" destOrd="0" presId="urn:microsoft.com/office/officeart/2009/3/layout/HorizontalOrganizationChart"/>
    <dgm:cxn modelId="{2DF926CC-8237-354F-BBD0-5F1FA1C57BE8}" type="presParOf" srcId="{DD2D73E3-6B4B-A346-B503-0D8CA40798A4}" destId="{09232069-061B-134C-900B-A8A314477458}" srcOrd="1" destOrd="0" presId="urn:microsoft.com/office/officeart/2009/3/layout/HorizontalOrganizationChart"/>
    <dgm:cxn modelId="{018176AA-370F-4F49-A52F-EEE0F759971D}" type="presParOf" srcId="{C07F514F-8B28-A54C-B527-991192FC8E49}" destId="{C6692426-C080-3A4B-81AD-B0FE21694AF6}" srcOrd="1" destOrd="0" presId="urn:microsoft.com/office/officeart/2009/3/layout/HorizontalOrganizationChart"/>
    <dgm:cxn modelId="{943F3CD8-B450-5940-9409-6404987E960A}" type="presParOf" srcId="{C07F514F-8B28-A54C-B527-991192FC8E49}" destId="{38C3FEE3-67D4-6645-90C2-95FD671ABDFE}" srcOrd="2" destOrd="0" presId="urn:microsoft.com/office/officeart/2009/3/layout/HorizontalOrganizationChart"/>
    <dgm:cxn modelId="{C77885CC-EC7B-9342-85F6-27DF729E49AF}" type="presParOf" srcId="{865E7090-9F94-B541-BEDB-3759CB436075}" destId="{C143D5C9-9ADA-5F4F-9BA5-F553C736C06D}" srcOrd="2" destOrd="0" presId="urn:microsoft.com/office/officeart/2009/3/layout/HorizontalOrganizationChart"/>
    <dgm:cxn modelId="{C3FB84A2-06D0-AD44-886A-78C229D7E72E}" type="presParOf" srcId="{865E7090-9F94-B541-BEDB-3759CB436075}" destId="{89F88CD8-57EC-9749-9BD6-AFF00D58485D}" srcOrd="3" destOrd="0" presId="urn:microsoft.com/office/officeart/2009/3/layout/HorizontalOrganizationChart"/>
    <dgm:cxn modelId="{BB8330AA-895B-3644-ABA8-7190CDDDBD0D}" type="presParOf" srcId="{89F88CD8-57EC-9749-9BD6-AFF00D58485D}" destId="{8F6C1714-8508-C249-82FC-727055615CAB}" srcOrd="0" destOrd="0" presId="urn:microsoft.com/office/officeart/2009/3/layout/HorizontalOrganizationChart"/>
    <dgm:cxn modelId="{B1AF8817-EB0C-B248-9AA8-07D0712A956E}" type="presParOf" srcId="{8F6C1714-8508-C249-82FC-727055615CAB}" destId="{5A55A9BC-01A9-644F-88E8-869006E7B085}" srcOrd="0" destOrd="0" presId="urn:microsoft.com/office/officeart/2009/3/layout/HorizontalOrganizationChart"/>
    <dgm:cxn modelId="{EC454E24-2852-6448-ACF6-30920A116030}" type="presParOf" srcId="{8F6C1714-8508-C249-82FC-727055615CAB}" destId="{FAA4A60F-D661-1A44-ABB8-0B234C053019}" srcOrd="1" destOrd="0" presId="urn:microsoft.com/office/officeart/2009/3/layout/HorizontalOrganizationChart"/>
    <dgm:cxn modelId="{ADF878D2-CA75-7748-8FAE-3EB6DC21836E}" type="presParOf" srcId="{89F88CD8-57EC-9749-9BD6-AFF00D58485D}" destId="{D3D7550B-8C71-CD49-9DE7-EA46B3430004}" srcOrd="1" destOrd="0" presId="urn:microsoft.com/office/officeart/2009/3/layout/HorizontalOrganizationChart"/>
    <dgm:cxn modelId="{602E2A9C-0284-AF4A-8004-1826DE7A6686}" type="presParOf" srcId="{89F88CD8-57EC-9749-9BD6-AFF00D58485D}" destId="{6DDD7524-FAE4-CB4A-A261-927CE568E48C}" srcOrd="2" destOrd="0" presId="urn:microsoft.com/office/officeart/2009/3/layout/HorizontalOrganizationChart"/>
    <dgm:cxn modelId="{4B10F187-FECD-9A45-9257-FB55DD06FC93}" type="presParOf" srcId="{865E7090-9F94-B541-BEDB-3759CB436075}" destId="{C9A9F9E1-B2CE-D94C-8EEE-7C7CB5E745BF}" srcOrd="4" destOrd="0" presId="urn:microsoft.com/office/officeart/2009/3/layout/HorizontalOrganizationChart"/>
    <dgm:cxn modelId="{0873DA40-2253-AC4A-B39E-63EC68DDF546}" type="presParOf" srcId="{865E7090-9F94-B541-BEDB-3759CB436075}" destId="{47253C26-1B32-5446-9ADA-3A6A712917D3}" srcOrd="5" destOrd="0" presId="urn:microsoft.com/office/officeart/2009/3/layout/HorizontalOrganizationChart"/>
    <dgm:cxn modelId="{86838445-247B-1140-BD59-A6600C5DAC8B}" type="presParOf" srcId="{47253C26-1B32-5446-9ADA-3A6A712917D3}" destId="{04F0F1BF-F383-FB49-8E59-F7FCDF9FEAA4}" srcOrd="0" destOrd="0" presId="urn:microsoft.com/office/officeart/2009/3/layout/HorizontalOrganizationChart"/>
    <dgm:cxn modelId="{5599C9CB-E62A-9846-833A-28442F1D0A40}" type="presParOf" srcId="{04F0F1BF-F383-FB49-8E59-F7FCDF9FEAA4}" destId="{DF3F5052-A0FF-F54E-A3E7-F30E0DD835EF}" srcOrd="0" destOrd="0" presId="urn:microsoft.com/office/officeart/2009/3/layout/HorizontalOrganizationChart"/>
    <dgm:cxn modelId="{5A070E08-7E28-234D-ABE7-0792C6851E20}" type="presParOf" srcId="{04F0F1BF-F383-FB49-8E59-F7FCDF9FEAA4}" destId="{4B66BC79-CE05-3946-9D1C-684788DAA30F}" srcOrd="1" destOrd="0" presId="urn:microsoft.com/office/officeart/2009/3/layout/HorizontalOrganizationChart"/>
    <dgm:cxn modelId="{3E83628C-F1BA-954E-8358-A60A9CA7F4FD}" type="presParOf" srcId="{47253C26-1B32-5446-9ADA-3A6A712917D3}" destId="{D81C16C7-8EEA-314F-9186-460D481E8E5B}" srcOrd="1" destOrd="0" presId="urn:microsoft.com/office/officeart/2009/3/layout/HorizontalOrganizationChart"/>
    <dgm:cxn modelId="{60059C07-E1C3-1C46-8BDB-37B2F1B918DD}" type="presParOf" srcId="{47253C26-1B32-5446-9ADA-3A6A712917D3}" destId="{99D916BA-717F-3A49-B4DF-EA84754FFED9}" srcOrd="2" destOrd="0" presId="urn:microsoft.com/office/officeart/2009/3/layout/HorizontalOrganizationChart"/>
    <dgm:cxn modelId="{07D057B5-FAEF-4343-ABA3-AC7D858C9EAF}" type="presParOf" srcId="{865E7090-9F94-B541-BEDB-3759CB436075}" destId="{546DB5B8-879D-FC4C-B088-02A077B7C9F6}" srcOrd="6" destOrd="0" presId="urn:microsoft.com/office/officeart/2009/3/layout/HorizontalOrganizationChart"/>
    <dgm:cxn modelId="{E59D8D68-2D93-8544-BD32-8C3548D9C8C5}" type="presParOf" srcId="{865E7090-9F94-B541-BEDB-3759CB436075}" destId="{41C94C8D-D078-DB42-83C3-FB526169A3C8}" srcOrd="7" destOrd="0" presId="urn:microsoft.com/office/officeart/2009/3/layout/HorizontalOrganizationChart"/>
    <dgm:cxn modelId="{F3AF6678-698E-7849-B163-606301513AB1}" type="presParOf" srcId="{41C94C8D-D078-DB42-83C3-FB526169A3C8}" destId="{C8CEFBA3-860E-884E-8302-419B57B04133}" srcOrd="0" destOrd="0" presId="urn:microsoft.com/office/officeart/2009/3/layout/HorizontalOrganizationChart"/>
    <dgm:cxn modelId="{C8D4BDA3-023A-1648-BC47-94D1CFAD9DB2}" type="presParOf" srcId="{C8CEFBA3-860E-884E-8302-419B57B04133}" destId="{81AA7377-052F-804F-806D-65A06057B005}" srcOrd="0" destOrd="0" presId="urn:microsoft.com/office/officeart/2009/3/layout/HorizontalOrganizationChart"/>
    <dgm:cxn modelId="{F1014037-A8E9-1545-8A0F-EEA9106A7392}" type="presParOf" srcId="{C8CEFBA3-860E-884E-8302-419B57B04133}" destId="{2FEDB380-C356-8B4C-8B7A-3862435F8233}" srcOrd="1" destOrd="0" presId="urn:microsoft.com/office/officeart/2009/3/layout/HorizontalOrganizationChart"/>
    <dgm:cxn modelId="{F1314246-E57F-0841-B093-3F6AB1894741}" type="presParOf" srcId="{41C94C8D-D078-DB42-83C3-FB526169A3C8}" destId="{C42125FD-6168-4F42-98E2-F58239893225}" srcOrd="1" destOrd="0" presId="urn:microsoft.com/office/officeart/2009/3/layout/HorizontalOrganizationChart"/>
    <dgm:cxn modelId="{9D67D888-46F2-B04E-89AA-A6A3DCD678A0}" type="presParOf" srcId="{41C94C8D-D078-DB42-83C3-FB526169A3C8}" destId="{260C7030-67EF-E84F-B30D-5C8738BEF5DB}" srcOrd="2" destOrd="0" presId="urn:microsoft.com/office/officeart/2009/3/layout/HorizontalOrganizationChart"/>
    <dgm:cxn modelId="{CD38CBDC-ED82-4348-8A09-F6144B079882}" type="presParOf" srcId="{865E7090-9F94-B541-BEDB-3759CB436075}" destId="{CF481E93-7F54-EB42-9123-4F28A092B3EB}" srcOrd="8" destOrd="0" presId="urn:microsoft.com/office/officeart/2009/3/layout/HorizontalOrganizationChart"/>
    <dgm:cxn modelId="{95875A7E-02CB-3640-8B94-8845D5C4CEEE}" type="presParOf" srcId="{865E7090-9F94-B541-BEDB-3759CB436075}" destId="{583076B0-D12C-F34D-8E88-048CE5C57B20}" srcOrd="9" destOrd="0" presId="urn:microsoft.com/office/officeart/2009/3/layout/HorizontalOrganizationChart"/>
    <dgm:cxn modelId="{939A4D73-20E1-7F48-B887-070633978921}" type="presParOf" srcId="{583076B0-D12C-F34D-8E88-048CE5C57B20}" destId="{77A31732-09B9-D644-851F-2AC4D20FBC97}" srcOrd="0" destOrd="0" presId="urn:microsoft.com/office/officeart/2009/3/layout/HorizontalOrganizationChart"/>
    <dgm:cxn modelId="{71465F7F-6D36-7940-84FF-A11AD0FB1D9E}" type="presParOf" srcId="{77A31732-09B9-D644-851F-2AC4D20FBC97}" destId="{DB7C33C8-04E2-E549-9786-D434D492B772}" srcOrd="0" destOrd="0" presId="urn:microsoft.com/office/officeart/2009/3/layout/HorizontalOrganizationChart"/>
    <dgm:cxn modelId="{8FF8E263-3B7A-A146-9930-00F8CF5D7F59}" type="presParOf" srcId="{77A31732-09B9-D644-851F-2AC4D20FBC97}" destId="{C55F9205-5A85-544D-813E-FE5FC68609B2}" srcOrd="1" destOrd="0" presId="urn:microsoft.com/office/officeart/2009/3/layout/HorizontalOrganizationChart"/>
    <dgm:cxn modelId="{E60E6487-577F-0F44-930F-6378ED48CB68}" type="presParOf" srcId="{583076B0-D12C-F34D-8E88-048CE5C57B20}" destId="{61A7370C-945F-A347-8C5A-0BF4C961658A}" srcOrd="1" destOrd="0" presId="urn:microsoft.com/office/officeart/2009/3/layout/HorizontalOrganizationChart"/>
    <dgm:cxn modelId="{DB2F08D1-8A94-6B43-8A7B-7B9CE900E8A6}" type="presParOf" srcId="{583076B0-D12C-F34D-8E88-048CE5C57B20}" destId="{94FE6A60-46E2-D54A-98DB-1E347518DCC9}" srcOrd="2" destOrd="0" presId="urn:microsoft.com/office/officeart/2009/3/layout/HorizontalOrganizationChart"/>
    <dgm:cxn modelId="{FE3E3E77-23C1-9C49-896C-21ADD606F143}" type="presParOf" srcId="{D9FACB76-83C4-AB45-AEA3-D2206618DD06}" destId="{0541C6D8-185D-B34E-AD43-0C7CCC41CE6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30ADAB-8112-104A-AF66-665278ADF6AB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6BDF4C-9264-EF4E-86ED-0CC6FB20E6B3}">
      <dgm:prSet phldrT="[Text]" custT="1"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200" b="1" dirty="0" err="1"/>
            <a:t>lesgo-jhu</a:t>
          </a:r>
          <a:endParaRPr lang="en-US" sz="2200" b="1" dirty="0"/>
        </a:p>
      </dgm:t>
    </dgm:pt>
    <dgm:pt modelId="{92D7504F-CF10-0C40-B12E-A2C6DB1920EA}" type="parTrans" cxnId="{962001BC-2BA4-744D-B242-E279584F6172}">
      <dgm:prSet/>
      <dgm:spPr/>
      <dgm:t>
        <a:bodyPr/>
        <a:lstStyle/>
        <a:p>
          <a:endParaRPr lang="en-US"/>
        </a:p>
      </dgm:t>
    </dgm:pt>
    <dgm:pt modelId="{A37FEEC2-CF98-704F-821E-EFB89A5A91F4}" type="sibTrans" cxnId="{962001BC-2BA4-744D-B242-E279584F6172}">
      <dgm:prSet/>
      <dgm:spPr/>
      <dgm:t>
        <a:bodyPr/>
        <a:lstStyle/>
        <a:p>
          <a:endParaRPr lang="en-US"/>
        </a:p>
      </dgm:t>
    </dgm:pt>
    <dgm:pt modelId="{22AF9A5F-05D1-9E4A-9F2F-C0903E3459FC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2200" b="1" dirty="0" err="1"/>
            <a:t>lesgo</a:t>
          </a:r>
          <a:endParaRPr lang="en-US" sz="2200" b="1" dirty="0"/>
        </a:p>
      </dgm:t>
    </dgm:pt>
    <dgm:pt modelId="{9B66EF46-AD06-0540-B675-DC61F43ABC47}" type="parTrans" cxnId="{F238942F-4990-A744-ABF2-8C2C28CBC903}">
      <dgm:prSet/>
      <dgm:spPr/>
      <dgm:t>
        <a:bodyPr/>
        <a:lstStyle/>
        <a:p>
          <a:endParaRPr lang="en-US"/>
        </a:p>
      </dgm:t>
    </dgm:pt>
    <dgm:pt modelId="{26945E2E-B3E1-8943-BB7C-E0F646AEF0E4}" type="sibTrans" cxnId="{F238942F-4990-A744-ABF2-8C2C28CBC903}">
      <dgm:prSet/>
      <dgm:spPr/>
      <dgm:t>
        <a:bodyPr/>
        <a:lstStyle/>
        <a:p>
          <a:endParaRPr lang="en-US"/>
        </a:p>
      </dgm:t>
    </dgm:pt>
    <dgm:pt modelId="{B9AF0B67-87C1-FE4A-912F-9A6B5BC80B3F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200" b="1" dirty="0"/>
            <a:t>learn-git</a:t>
          </a:r>
        </a:p>
      </dgm:t>
    </dgm:pt>
    <dgm:pt modelId="{647EB590-3154-0345-BC71-2A4543C1EA60}" type="parTrans" cxnId="{CC8D3B61-51CF-BC4B-8565-F705CFC497B5}">
      <dgm:prSet/>
      <dgm:spPr/>
      <dgm:t>
        <a:bodyPr/>
        <a:lstStyle/>
        <a:p>
          <a:endParaRPr lang="en-US"/>
        </a:p>
      </dgm:t>
    </dgm:pt>
    <dgm:pt modelId="{729EE754-DC3A-D541-8CE5-00E7F136EF47}" type="sibTrans" cxnId="{CC8D3B61-51CF-BC4B-8565-F705CFC497B5}">
      <dgm:prSet/>
      <dgm:spPr/>
      <dgm:t>
        <a:bodyPr/>
        <a:lstStyle/>
        <a:p>
          <a:endParaRPr lang="en-US"/>
        </a:p>
      </dgm:t>
    </dgm:pt>
    <dgm:pt modelId="{5CC232F5-36A6-3241-8401-FDA5AAF2652D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1600" b="1" dirty="0"/>
            <a:t>dependencies-</a:t>
          </a:r>
          <a:r>
            <a:rPr lang="en-US" sz="1600" b="1" dirty="0" err="1"/>
            <a:t>lesgo</a:t>
          </a:r>
          <a:endParaRPr lang="en-US" sz="1600" b="1" dirty="0"/>
        </a:p>
      </dgm:t>
    </dgm:pt>
    <dgm:pt modelId="{D0ED8A0D-2E9F-1D4D-8FE9-CC7217A76D0F}" type="parTrans" cxnId="{DBD45122-F982-744C-B639-91C96CADC1FF}">
      <dgm:prSet/>
      <dgm:spPr/>
      <dgm:t>
        <a:bodyPr/>
        <a:lstStyle/>
        <a:p>
          <a:endParaRPr lang="en-US"/>
        </a:p>
      </dgm:t>
    </dgm:pt>
    <dgm:pt modelId="{4404E92F-62B6-2E43-BE66-37C7B0359CE2}" type="sibTrans" cxnId="{DBD45122-F982-744C-B639-91C96CADC1FF}">
      <dgm:prSet/>
      <dgm:spPr/>
      <dgm:t>
        <a:bodyPr/>
        <a:lstStyle/>
        <a:p>
          <a:endParaRPr lang="en-US"/>
        </a:p>
      </dgm:t>
    </dgm:pt>
    <dgm:pt modelId="{4D958FFB-5ED1-1047-B4F0-4AAF78365703}" type="pres">
      <dgm:prSet presAssocID="{3C30ADAB-8112-104A-AF66-665278ADF6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9FACB76-83C4-AB45-AEA3-D2206618DD06}" type="pres">
      <dgm:prSet presAssocID="{036BDF4C-9264-EF4E-86ED-0CC6FB20E6B3}" presName="hierRoot1" presStyleCnt="0">
        <dgm:presLayoutVars>
          <dgm:hierBranch val="init"/>
        </dgm:presLayoutVars>
      </dgm:prSet>
      <dgm:spPr/>
    </dgm:pt>
    <dgm:pt modelId="{BB0B9095-02EC-1A43-ADCB-97DFA38FBC79}" type="pres">
      <dgm:prSet presAssocID="{036BDF4C-9264-EF4E-86ED-0CC6FB20E6B3}" presName="rootComposite1" presStyleCnt="0"/>
      <dgm:spPr/>
    </dgm:pt>
    <dgm:pt modelId="{37E4D3A6-5A23-A948-9F9C-1E77FFC60B23}" type="pres">
      <dgm:prSet presAssocID="{036BDF4C-9264-EF4E-86ED-0CC6FB20E6B3}" presName="rootText1" presStyleLbl="node0" presStyleIdx="0" presStyleCnt="1">
        <dgm:presLayoutVars>
          <dgm:chPref val="3"/>
        </dgm:presLayoutVars>
      </dgm:prSet>
      <dgm:spPr/>
    </dgm:pt>
    <dgm:pt modelId="{2C216223-50FA-0143-AE31-C2B19DBAE4A9}" type="pres">
      <dgm:prSet presAssocID="{036BDF4C-9264-EF4E-86ED-0CC6FB20E6B3}" presName="rootConnector1" presStyleLbl="node1" presStyleIdx="0" presStyleCnt="0"/>
      <dgm:spPr/>
    </dgm:pt>
    <dgm:pt modelId="{865E7090-9F94-B541-BEDB-3759CB436075}" type="pres">
      <dgm:prSet presAssocID="{036BDF4C-9264-EF4E-86ED-0CC6FB20E6B3}" presName="hierChild2" presStyleCnt="0"/>
      <dgm:spPr/>
    </dgm:pt>
    <dgm:pt modelId="{BFD83F27-5F68-A340-94A4-24E0C6687E98}" type="pres">
      <dgm:prSet presAssocID="{9B66EF46-AD06-0540-B675-DC61F43ABC47}" presName="Name64" presStyleLbl="parChTrans1D2" presStyleIdx="0" presStyleCnt="3"/>
      <dgm:spPr/>
    </dgm:pt>
    <dgm:pt modelId="{C07F514F-8B28-A54C-B527-991192FC8E49}" type="pres">
      <dgm:prSet presAssocID="{22AF9A5F-05D1-9E4A-9F2F-C0903E3459FC}" presName="hierRoot2" presStyleCnt="0">
        <dgm:presLayoutVars>
          <dgm:hierBranch val="init"/>
        </dgm:presLayoutVars>
      </dgm:prSet>
      <dgm:spPr/>
    </dgm:pt>
    <dgm:pt modelId="{DD2D73E3-6B4B-A346-B503-0D8CA40798A4}" type="pres">
      <dgm:prSet presAssocID="{22AF9A5F-05D1-9E4A-9F2F-C0903E3459FC}" presName="rootComposite" presStyleCnt="0"/>
      <dgm:spPr/>
    </dgm:pt>
    <dgm:pt modelId="{BC0B35E3-251C-E24E-B5C1-94031DCF2E6C}" type="pres">
      <dgm:prSet presAssocID="{22AF9A5F-05D1-9E4A-9F2F-C0903E3459FC}" presName="rootText" presStyleLbl="node2" presStyleIdx="0" presStyleCnt="3" custLinFactNeighborX="28449" custLinFactNeighborY="3455">
        <dgm:presLayoutVars>
          <dgm:chPref val="3"/>
        </dgm:presLayoutVars>
      </dgm:prSet>
      <dgm:spPr/>
    </dgm:pt>
    <dgm:pt modelId="{09232069-061B-134C-900B-A8A314477458}" type="pres">
      <dgm:prSet presAssocID="{22AF9A5F-05D1-9E4A-9F2F-C0903E3459FC}" presName="rootConnector" presStyleLbl="node2" presStyleIdx="0" presStyleCnt="3"/>
      <dgm:spPr/>
    </dgm:pt>
    <dgm:pt modelId="{C6692426-C080-3A4B-81AD-B0FE21694AF6}" type="pres">
      <dgm:prSet presAssocID="{22AF9A5F-05D1-9E4A-9F2F-C0903E3459FC}" presName="hierChild4" presStyleCnt="0"/>
      <dgm:spPr/>
    </dgm:pt>
    <dgm:pt modelId="{38C3FEE3-67D4-6645-90C2-95FD671ABDFE}" type="pres">
      <dgm:prSet presAssocID="{22AF9A5F-05D1-9E4A-9F2F-C0903E3459FC}" presName="hierChild5" presStyleCnt="0"/>
      <dgm:spPr/>
    </dgm:pt>
    <dgm:pt modelId="{C143D5C9-9ADA-5F4F-9BA5-F553C736C06D}" type="pres">
      <dgm:prSet presAssocID="{647EB590-3154-0345-BC71-2A4543C1EA60}" presName="Name64" presStyleLbl="parChTrans1D2" presStyleIdx="1" presStyleCnt="3"/>
      <dgm:spPr/>
    </dgm:pt>
    <dgm:pt modelId="{89F88CD8-57EC-9749-9BD6-AFF00D58485D}" type="pres">
      <dgm:prSet presAssocID="{B9AF0B67-87C1-FE4A-912F-9A6B5BC80B3F}" presName="hierRoot2" presStyleCnt="0">
        <dgm:presLayoutVars>
          <dgm:hierBranch val="init"/>
        </dgm:presLayoutVars>
      </dgm:prSet>
      <dgm:spPr/>
    </dgm:pt>
    <dgm:pt modelId="{8F6C1714-8508-C249-82FC-727055615CAB}" type="pres">
      <dgm:prSet presAssocID="{B9AF0B67-87C1-FE4A-912F-9A6B5BC80B3F}" presName="rootComposite" presStyleCnt="0"/>
      <dgm:spPr/>
    </dgm:pt>
    <dgm:pt modelId="{5A55A9BC-01A9-644F-88E8-869006E7B085}" type="pres">
      <dgm:prSet presAssocID="{B9AF0B67-87C1-FE4A-912F-9A6B5BC80B3F}" presName="rootText" presStyleLbl="node2" presStyleIdx="1" presStyleCnt="3">
        <dgm:presLayoutVars>
          <dgm:chPref val="3"/>
        </dgm:presLayoutVars>
      </dgm:prSet>
      <dgm:spPr/>
    </dgm:pt>
    <dgm:pt modelId="{FAA4A60F-D661-1A44-ABB8-0B234C053019}" type="pres">
      <dgm:prSet presAssocID="{B9AF0B67-87C1-FE4A-912F-9A6B5BC80B3F}" presName="rootConnector" presStyleLbl="node2" presStyleIdx="1" presStyleCnt="3"/>
      <dgm:spPr/>
    </dgm:pt>
    <dgm:pt modelId="{D3D7550B-8C71-CD49-9DE7-EA46B3430004}" type="pres">
      <dgm:prSet presAssocID="{B9AF0B67-87C1-FE4A-912F-9A6B5BC80B3F}" presName="hierChild4" presStyleCnt="0"/>
      <dgm:spPr/>
    </dgm:pt>
    <dgm:pt modelId="{6DDD7524-FAE4-CB4A-A261-927CE568E48C}" type="pres">
      <dgm:prSet presAssocID="{B9AF0B67-87C1-FE4A-912F-9A6B5BC80B3F}" presName="hierChild5" presStyleCnt="0"/>
      <dgm:spPr/>
    </dgm:pt>
    <dgm:pt modelId="{C9A9F9E1-B2CE-D94C-8EEE-7C7CB5E745BF}" type="pres">
      <dgm:prSet presAssocID="{D0ED8A0D-2E9F-1D4D-8FE9-CC7217A76D0F}" presName="Name64" presStyleLbl="parChTrans1D2" presStyleIdx="2" presStyleCnt="3"/>
      <dgm:spPr/>
    </dgm:pt>
    <dgm:pt modelId="{47253C26-1B32-5446-9ADA-3A6A712917D3}" type="pres">
      <dgm:prSet presAssocID="{5CC232F5-36A6-3241-8401-FDA5AAF2652D}" presName="hierRoot2" presStyleCnt="0">
        <dgm:presLayoutVars>
          <dgm:hierBranch val="init"/>
        </dgm:presLayoutVars>
      </dgm:prSet>
      <dgm:spPr/>
    </dgm:pt>
    <dgm:pt modelId="{04F0F1BF-F383-FB49-8E59-F7FCDF9FEAA4}" type="pres">
      <dgm:prSet presAssocID="{5CC232F5-36A6-3241-8401-FDA5AAF2652D}" presName="rootComposite" presStyleCnt="0"/>
      <dgm:spPr/>
    </dgm:pt>
    <dgm:pt modelId="{DF3F5052-A0FF-F54E-A3E7-F30E0DD835EF}" type="pres">
      <dgm:prSet presAssocID="{5CC232F5-36A6-3241-8401-FDA5AAF2652D}" presName="rootText" presStyleLbl="node2" presStyleIdx="2" presStyleCnt="3">
        <dgm:presLayoutVars>
          <dgm:chPref val="3"/>
        </dgm:presLayoutVars>
      </dgm:prSet>
      <dgm:spPr/>
    </dgm:pt>
    <dgm:pt modelId="{4B66BC79-CE05-3946-9D1C-684788DAA30F}" type="pres">
      <dgm:prSet presAssocID="{5CC232F5-36A6-3241-8401-FDA5AAF2652D}" presName="rootConnector" presStyleLbl="node2" presStyleIdx="2" presStyleCnt="3"/>
      <dgm:spPr/>
    </dgm:pt>
    <dgm:pt modelId="{D81C16C7-8EEA-314F-9186-460D481E8E5B}" type="pres">
      <dgm:prSet presAssocID="{5CC232F5-36A6-3241-8401-FDA5AAF2652D}" presName="hierChild4" presStyleCnt="0"/>
      <dgm:spPr/>
    </dgm:pt>
    <dgm:pt modelId="{99D916BA-717F-3A49-B4DF-EA84754FFED9}" type="pres">
      <dgm:prSet presAssocID="{5CC232F5-36A6-3241-8401-FDA5AAF2652D}" presName="hierChild5" presStyleCnt="0"/>
      <dgm:spPr/>
    </dgm:pt>
    <dgm:pt modelId="{0541C6D8-185D-B34E-AD43-0C7CCC41CE64}" type="pres">
      <dgm:prSet presAssocID="{036BDF4C-9264-EF4E-86ED-0CC6FB20E6B3}" presName="hierChild3" presStyleCnt="0"/>
      <dgm:spPr/>
    </dgm:pt>
  </dgm:ptLst>
  <dgm:cxnLst>
    <dgm:cxn modelId="{DBD45122-F982-744C-B639-91C96CADC1FF}" srcId="{036BDF4C-9264-EF4E-86ED-0CC6FB20E6B3}" destId="{5CC232F5-36A6-3241-8401-FDA5AAF2652D}" srcOrd="2" destOrd="0" parTransId="{D0ED8A0D-2E9F-1D4D-8FE9-CC7217A76D0F}" sibTransId="{4404E92F-62B6-2E43-BE66-37C7B0359CE2}"/>
    <dgm:cxn modelId="{12F6CE2B-289F-BD4D-8704-E91DBD717BAC}" type="presOf" srcId="{D0ED8A0D-2E9F-1D4D-8FE9-CC7217A76D0F}" destId="{C9A9F9E1-B2CE-D94C-8EEE-7C7CB5E745BF}" srcOrd="0" destOrd="0" presId="urn:microsoft.com/office/officeart/2009/3/layout/HorizontalOrganizationChart"/>
    <dgm:cxn modelId="{F238942F-4990-A744-ABF2-8C2C28CBC903}" srcId="{036BDF4C-9264-EF4E-86ED-0CC6FB20E6B3}" destId="{22AF9A5F-05D1-9E4A-9F2F-C0903E3459FC}" srcOrd="0" destOrd="0" parTransId="{9B66EF46-AD06-0540-B675-DC61F43ABC47}" sibTransId="{26945E2E-B3E1-8943-BB7C-E0F646AEF0E4}"/>
    <dgm:cxn modelId="{E2D2683B-62DB-3E44-B0A0-BFB9CF49C80B}" type="presOf" srcId="{3C30ADAB-8112-104A-AF66-665278ADF6AB}" destId="{4D958FFB-5ED1-1047-B4F0-4AAF78365703}" srcOrd="0" destOrd="0" presId="urn:microsoft.com/office/officeart/2009/3/layout/HorizontalOrganizationChart"/>
    <dgm:cxn modelId="{63E71B5A-1BFD-3C4D-BFB1-EA47AD8A3F11}" type="presOf" srcId="{036BDF4C-9264-EF4E-86ED-0CC6FB20E6B3}" destId="{2C216223-50FA-0143-AE31-C2B19DBAE4A9}" srcOrd="1" destOrd="0" presId="urn:microsoft.com/office/officeart/2009/3/layout/HorizontalOrganizationChart"/>
    <dgm:cxn modelId="{D6A7D55E-701E-C248-AB3A-6F23E427C79D}" type="presOf" srcId="{036BDF4C-9264-EF4E-86ED-0CC6FB20E6B3}" destId="{37E4D3A6-5A23-A948-9F9C-1E77FFC60B23}" srcOrd="0" destOrd="0" presId="urn:microsoft.com/office/officeart/2009/3/layout/HorizontalOrganizationChart"/>
    <dgm:cxn modelId="{CC8D3B61-51CF-BC4B-8565-F705CFC497B5}" srcId="{036BDF4C-9264-EF4E-86ED-0CC6FB20E6B3}" destId="{B9AF0B67-87C1-FE4A-912F-9A6B5BC80B3F}" srcOrd="1" destOrd="0" parTransId="{647EB590-3154-0345-BC71-2A4543C1EA60}" sibTransId="{729EE754-DC3A-D541-8CE5-00E7F136EF47}"/>
    <dgm:cxn modelId="{064F436E-DF8B-F14B-9801-15F095F5F340}" type="presOf" srcId="{22AF9A5F-05D1-9E4A-9F2F-C0903E3459FC}" destId="{09232069-061B-134C-900B-A8A314477458}" srcOrd="1" destOrd="0" presId="urn:microsoft.com/office/officeart/2009/3/layout/HorizontalOrganizationChart"/>
    <dgm:cxn modelId="{8379BF91-A955-8C47-982E-CED592ECF873}" type="presOf" srcId="{9B66EF46-AD06-0540-B675-DC61F43ABC47}" destId="{BFD83F27-5F68-A340-94A4-24E0C6687E98}" srcOrd="0" destOrd="0" presId="urn:microsoft.com/office/officeart/2009/3/layout/HorizontalOrganizationChart"/>
    <dgm:cxn modelId="{5A717F94-C32D-984B-904B-787E555B71FE}" type="presOf" srcId="{B9AF0B67-87C1-FE4A-912F-9A6B5BC80B3F}" destId="{FAA4A60F-D661-1A44-ABB8-0B234C053019}" srcOrd="1" destOrd="0" presId="urn:microsoft.com/office/officeart/2009/3/layout/HorizontalOrganizationChart"/>
    <dgm:cxn modelId="{30558BB3-ACE2-574A-8DEA-25FC8D297EDF}" type="presOf" srcId="{22AF9A5F-05D1-9E4A-9F2F-C0903E3459FC}" destId="{BC0B35E3-251C-E24E-B5C1-94031DCF2E6C}" srcOrd="0" destOrd="0" presId="urn:microsoft.com/office/officeart/2009/3/layout/HorizontalOrganizationChart"/>
    <dgm:cxn modelId="{89162EB7-758D-5E4E-A464-669699B43B59}" type="presOf" srcId="{5CC232F5-36A6-3241-8401-FDA5AAF2652D}" destId="{4B66BC79-CE05-3946-9D1C-684788DAA30F}" srcOrd="1" destOrd="0" presId="urn:microsoft.com/office/officeart/2009/3/layout/HorizontalOrganizationChart"/>
    <dgm:cxn modelId="{9D24F9B7-38DD-5744-B6DC-EE1FEF2D2A6D}" type="presOf" srcId="{647EB590-3154-0345-BC71-2A4543C1EA60}" destId="{C143D5C9-9ADA-5F4F-9BA5-F553C736C06D}" srcOrd="0" destOrd="0" presId="urn:microsoft.com/office/officeart/2009/3/layout/HorizontalOrganizationChart"/>
    <dgm:cxn modelId="{962001BC-2BA4-744D-B242-E279584F6172}" srcId="{3C30ADAB-8112-104A-AF66-665278ADF6AB}" destId="{036BDF4C-9264-EF4E-86ED-0CC6FB20E6B3}" srcOrd="0" destOrd="0" parTransId="{92D7504F-CF10-0C40-B12E-A2C6DB1920EA}" sibTransId="{A37FEEC2-CF98-704F-821E-EFB89A5A91F4}"/>
    <dgm:cxn modelId="{125E9DF6-48F6-7842-992E-560EBCF76D17}" type="presOf" srcId="{5CC232F5-36A6-3241-8401-FDA5AAF2652D}" destId="{DF3F5052-A0FF-F54E-A3E7-F30E0DD835EF}" srcOrd="0" destOrd="0" presId="urn:microsoft.com/office/officeart/2009/3/layout/HorizontalOrganizationChart"/>
    <dgm:cxn modelId="{03BC71F7-3438-5940-82A5-220F3DA6E41F}" type="presOf" srcId="{B9AF0B67-87C1-FE4A-912F-9A6B5BC80B3F}" destId="{5A55A9BC-01A9-644F-88E8-869006E7B085}" srcOrd="0" destOrd="0" presId="urn:microsoft.com/office/officeart/2009/3/layout/HorizontalOrganizationChart"/>
    <dgm:cxn modelId="{A883FC30-7AC7-4B43-85FF-97C5EC777428}" type="presParOf" srcId="{4D958FFB-5ED1-1047-B4F0-4AAF78365703}" destId="{D9FACB76-83C4-AB45-AEA3-D2206618DD06}" srcOrd="0" destOrd="0" presId="urn:microsoft.com/office/officeart/2009/3/layout/HorizontalOrganizationChart"/>
    <dgm:cxn modelId="{207DC22B-A196-E849-95DA-DFF69CAE06FA}" type="presParOf" srcId="{D9FACB76-83C4-AB45-AEA3-D2206618DD06}" destId="{BB0B9095-02EC-1A43-ADCB-97DFA38FBC79}" srcOrd="0" destOrd="0" presId="urn:microsoft.com/office/officeart/2009/3/layout/HorizontalOrganizationChart"/>
    <dgm:cxn modelId="{DFC822AF-7C1D-E646-9398-0B9E78196F43}" type="presParOf" srcId="{BB0B9095-02EC-1A43-ADCB-97DFA38FBC79}" destId="{37E4D3A6-5A23-A948-9F9C-1E77FFC60B23}" srcOrd="0" destOrd="0" presId="urn:microsoft.com/office/officeart/2009/3/layout/HorizontalOrganizationChart"/>
    <dgm:cxn modelId="{94D5D622-CA4B-5442-9862-CAED05040641}" type="presParOf" srcId="{BB0B9095-02EC-1A43-ADCB-97DFA38FBC79}" destId="{2C216223-50FA-0143-AE31-C2B19DBAE4A9}" srcOrd="1" destOrd="0" presId="urn:microsoft.com/office/officeart/2009/3/layout/HorizontalOrganizationChart"/>
    <dgm:cxn modelId="{E3E7905D-96AF-5A4B-93E0-F7C53795C184}" type="presParOf" srcId="{D9FACB76-83C4-AB45-AEA3-D2206618DD06}" destId="{865E7090-9F94-B541-BEDB-3759CB436075}" srcOrd="1" destOrd="0" presId="urn:microsoft.com/office/officeart/2009/3/layout/HorizontalOrganizationChart"/>
    <dgm:cxn modelId="{08D46278-9925-5143-A21A-42993D421566}" type="presParOf" srcId="{865E7090-9F94-B541-BEDB-3759CB436075}" destId="{BFD83F27-5F68-A340-94A4-24E0C6687E98}" srcOrd="0" destOrd="0" presId="urn:microsoft.com/office/officeart/2009/3/layout/HorizontalOrganizationChart"/>
    <dgm:cxn modelId="{A0E90F9C-C84D-2F43-A072-4D395CB7B630}" type="presParOf" srcId="{865E7090-9F94-B541-BEDB-3759CB436075}" destId="{C07F514F-8B28-A54C-B527-991192FC8E49}" srcOrd="1" destOrd="0" presId="urn:microsoft.com/office/officeart/2009/3/layout/HorizontalOrganizationChart"/>
    <dgm:cxn modelId="{7B3F8D4C-2E66-D04C-9941-7D9BD7C92A56}" type="presParOf" srcId="{C07F514F-8B28-A54C-B527-991192FC8E49}" destId="{DD2D73E3-6B4B-A346-B503-0D8CA40798A4}" srcOrd="0" destOrd="0" presId="urn:microsoft.com/office/officeart/2009/3/layout/HorizontalOrganizationChart"/>
    <dgm:cxn modelId="{B2550D40-675D-9A4C-BE63-27DA84E02D45}" type="presParOf" srcId="{DD2D73E3-6B4B-A346-B503-0D8CA40798A4}" destId="{BC0B35E3-251C-E24E-B5C1-94031DCF2E6C}" srcOrd="0" destOrd="0" presId="urn:microsoft.com/office/officeart/2009/3/layout/HorizontalOrganizationChart"/>
    <dgm:cxn modelId="{2DF926CC-8237-354F-BBD0-5F1FA1C57BE8}" type="presParOf" srcId="{DD2D73E3-6B4B-A346-B503-0D8CA40798A4}" destId="{09232069-061B-134C-900B-A8A314477458}" srcOrd="1" destOrd="0" presId="urn:microsoft.com/office/officeart/2009/3/layout/HorizontalOrganizationChart"/>
    <dgm:cxn modelId="{018176AA-370F-4F49-A52F-EEE0F759971D}" type="presParOf" srcId="{C07F514F-8B28-A54C-B527-991192FC8E49}" destId="{C6692426-C080-3A4B-81AD-B0FE21694AF6}" srcOrd="1" destOrd="0" presId="urn:microsoft.com/office/officeart/2009/3/layout/HorizontalOrganizationChart"/>
    <dgm:cxn modelId="{943F3CD8-B450-5940-9409-6404987E960A}" type="presParOf" srcId="{C07F514F-8B28-A54C-B527-991192FC8E49}" destId="{38C3FEE3-67D4-6645-90C2-95FD671ABDFE}" srcOrd="2" destOrd="0" presId="urn:microsoft.com/office/officeart/2009/3/layout/HorizontalOrganizationChart"/>
    <dgm:cxn modelId="{C77885CC-EC7B-9342-85F6-27DF729E49AF}" type="presParOf" srcId="{865E7090-9F94-B541-BEDB-3759CB436075}" destId="{C143D5C9-9ADA-5F4F-9BA5-F553C736C06D}" srcOrd="2" destOrd="0" presId="urn:microsoft.com/office/officeart/2009/3/layout/HorizontalOrganizationChart"/>
    <dgm:cxn modelId="{C3FB84A2-06D0-AD44-886A-78C229D7E72E}" type="presParOf" srcId="{865E7090-9F94-B541-BEDB-3759CB436075}" destId="{89F88CD8-57EC-9749-9BD6-AFF00D58485D}" srcOrd="3" destOrd="0" presId="urn:microsoft.com/office/officeart/2009/3/layout/HorizontalOrganizationChart"/>
    <dgm:cxn modelId="{BB8330AA-895B-3644-ABA8-7190CDDDBD0D}" type="presParOf" srcId="{89F88CD8-57EC-9749-9BD6-AFF00D58485D}" destId="{8F6C1714-8508-C249-82FC-727055615CAB}" srcOrd="0" destOrd="0" presId="urn:microsoft.com/office/officeart/2009/3/layout/HorizontalOrganizationChart"/>
    <dgm:cxn modelId="{B1AF8817-EB0C-B248-9AA8-07D0712A956E}" type="presParOf" srcId="{8F6C1714-8508-C249-82FC-727055615CAB}" destId="{5A55A9BC-01A9-644F-88E8-869006E7B085}" srcOrd="0" destOrd="0" presId="urn:microsoft.com/office/officeart/2009/3/layout/HorizontalOrganizationChart"/>
    <dgm:cxn modelId="{EC454E24-2852-6448-ACF6-30920A116030}" type="presParOf" srcId="{8F6C1714-8508-C249-82FC-727055615CAB}" destId="{FAA4A60F-D661-1A44-ABB8-0B234C053019}" srcOrd="1" destOrd="0" presId="urn:microsoft.com/office/officeart/2009/3/layout/HorizontalOrganizationChart"/>
    <dgm:cxn modelId="{ADF878D2-CA75-7748-8FAE-3EB6DC21836E}" type="presParOf" srcId="{89F88CD8-57EC-9749-9BD6-AFF00D58485D}" destId="{D3D7550B-8C71-CD49-9DE7-EA46B3430004}" srcOrd="1" destOrd="0" presId="urn:microsoft.com/office/officeart/2009/3/layout/HorizontalOrganizationChart"/>
    <dgm:cxn modelId="{602E2A9C-0284-AF4A-8004-1826DE7A6686}" type="presParOf" srcId="{89F88CD8-57EC-9749-9BD6-AFF00D58485D}" destId="{6DDD7524-FAE4-CB4A-A261-927CE568E48C}" srcOrd="2" destOrd="0" presId="urn:microsoft.com/office/officeart/2009/3/layout/HorizontalOrganizationChart"/>
    <dgm:cxn modelId="{4B10F187-FECD-9A45-9257-FB55DD06FC93}" type="presParOf" srcId="{865E7090-9F94-B541-BEDB-3759CB436075}" destId="{C9A9F9E1-B2CE-D94C-8EEE-7C7CB5E745BF}" srcOrd="4" destOrd="0" presId="urn:microsoft.com/office/officeart/2009/3/layout/HorizontalOrganizationChart"/>
    <dgm:cxn modelId="{0873DA40-2253-AC4A-B39E-63EC68DDF546}" type="presParOf" srcId="{865E7090-9F94-B541-BEDB-3759CB436075}" destId="{47253C26-1B32-5446-9ADA-3A6A712917D3}" srcOrd="5" destOrd="0" presId="urn:microsoft.com/office/officeart/2009/3/layout/HorizontalOrganizationChart"/>
    <dgm:cxn modelId="{86838445-247B-1140-BD59-A6600C5DAC8B}" type="presParOf" srcId="{47253C26-1B32-5446-9ADA-3A6A712917D3}" destId="{04F0F1BF-F383-FB49-8E59-F7FCDF9FEAA4}" srcOrd="0" destOrd="0" presId="urn:microsoft.com/office/officeart/2009/3/layout/HorizontalOrganizationChart"/>
    <dgm:cxn modelId="{5599C9CB-E62A-9846-833A-28442F1D0A40}" type="presParOf" srcId="{04F0F1BF-F383-FB49-8E59-F7FCDF9FEAA4}" destId="{DF3F5052-A0FF-F54E-A3E7-F30E0DD835EF}" srcOrd="0" destOrd="0" presId="urn:microsoft.com/office/officeart/2009/3/layout/HorizontalOrganizationChart"/>
    <dgm:cxn modelId="{5A070E08-7E28-234D-ABE7-0792C6851E20}" type="presParOf" srcId="{04F0F1BF-F383-FB49-8E59-F7FCDF9FEAA4}" destId="{4B66BC79-CE05-3946-9D1C-684788DAA30F}" srcOrd="1" destOrd="0" presId="urn:microsoft.com/office/officeart/2009/3/layout/HorizontalOrganizationChart"/>
    <dgm:cxn modelId="{3E83628C-F1BA-954E-8358-A60A9CA7F4FD}" type="presParOf" srcId="{47253C26-1B32-5446-9ADA-3A6A712917D3}" destId="{D81C16C7-8EEA-314F-9186-460D481E8E5B}" srcOrd="1" destOrd="0" presId="urn:microsoft.com/office/officeart/2009/3/layout/HorizontalOrganizationChart"/>
    <dgm:cxn modelId="{60059C07-E1C3-1C46-8BDB-37B2F1B918DD}" type="presParOf" srcId="{47253C26-1B32-5446-9ADA-3A6A712917D3}" destId="{99D916BA-717F-3A49-B4DF-EA84754FFED9}" srcOrd="2" destOrd="0" presId="urn:microsoft.com/office/officeart/2009/3/layout/HorizontalOrganizationChart"/>
    <dgm:cxn modelId="{FE3E3E77-23C1-9C49-896C-21ADD606F143}" type="presParOf" srcId="{D9FACB76-83C4-AB45-AEA3-D2206618DD06}" destId="{0541C6D8-185D-B34E-AD43-0C7CCC41CE6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30ADAB-8112-104A-AF66-665278ADF6AB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6BDF4C-9264-EF4E-86ED-0CC6FB20E6B3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200" b="1" dirty="0"/>
            <a:t>ghanesh91</a:t>
          </a:r>
        </a:p>
      </dgm:t>
    </dgm:pt>
    <dgm:pt modelId="{92D7504F-CF10-0C40-B12E-A2C6DB1920EA}" type="parTrans" cxnId="{962001BC-2BA4-744D-B242-E279584F6172}">
      <dgm:prSet/>
      <dgm:spPr/>
      <dgm:t>
        <a:bodyPr/>
        <a:lstStyle/>
        <a:p>
          <a:endParaRPr lang="en-US"/>
        </a:p>
      </dgm:t>
    </dgm:pt>
    <dgm:pt modelId="{A37FEEC2-CF98-704F-821E-EFB89A5A91F4}" type="sibTrans" cxnId="{962001BC-2BA4-744D-B242-E279584F6172}">
      <dgm:prSet/>
      <dgm:spPr/>
      <dgm:t>
        <a:bodyPr/>
        <a:lstStyle/>
        <a:p>
          <a:endParaRPr lang="en-US"/>
        </a:p>
      </dgm:t>
    </dgm:pt>
    <dgm:pt modelId="{22AF9A5F-05D1-9E4A-9F2F-C0903E3459FC}">
      <dgm:prSet phldrT="[Text]" custT="1"/>
      <dgm:spPr/>
      <dgm:t>
        <a:bodyPr/>
        <a:lstStyle/>
        <a:p>
          <a:r>
            <a:rPr lang="en-US" sz="2200" b="1" dirty="0"/>
            <a:t>repo1</a:t>
          </a:r>
        </a:p>
      </dgm:t>
    </dgm:pt>
    <dgm:pt modelId="{9B66EF46-AD06-0540-B675-DC61F43ABC47}" type="parTrans" cxnId="{F238942F-4990-A744-ABF2-8C2C28CBC903}">
      <dgm:prSet/>
      <dgm:spPr/>
      <dgm:t>
        <a:bodyPr/>
        <a:lstStyle/>
        <a:p>
          <a:endParaRPr lang="en-US"/>
        </a:p>
      </dgm:t>
    </dgm:pt>
    <dgm:pt modelId="{26945E2E-B3E1-8943-BB7C-E0F646AEF0E4}" type="sibTrans" cxnId="{F238942F-4990-A744-ABF2-8C2C28CBC903}">
      <dgm:prSet/>
      <dgm:spPr/>
      <dgm:t>
        <a:bodyPr/>
        <a:lstStyle/>
        <a:p>
          <a:endParaRPr lang="en-US"/>
        </a:p>
      </dgm:t>
    </dgm:pt>
    <dgm:pt modelId="{B9AF0B67-87C1-FE4A-912F-9A6B5BC80B3F}">
      <dgm:prSet phldrT="[Text]" custT="1"/>
      <dgm:spPr/>
      <dgm:t>
        <a:bodyPr/>
        <a:lstStyle/>
        <a:p>
          <a:r>
            <a:rPr lang="en-US" sz="2200" b="1" dirty="0"/>
            <a:t>repo2</a:t>
          </a:r>
        </a:p>
      </dgm:t>
    </dgm:pt>
    <dgm:pt modelId="{647EB590-3154-0345-BC71-2A4543C1EA60}" type="parTrans" cxnId="{CC8D3B61-51CF-BC4B-8565-F705CFC497B5}">
      <dgm:prSet/>
      <dgm:spPr/>
      <dgm:t>
        <a:bodyPr/>
        <a:lstStyle/>
        <a:p>
          <a:endParaRPr lang="en-US"/>
        </a:p>
      </dgm:t>
    </dgm:pt>
    <dgm:pt modelId="{729EE754-DC3A-D541-8CE5-00E7F136EF47}" type="sibTrans" cxnId="{CC8D3B61-51CF-BC4B-8565-F705CFC497B5}">
      <dgm:prSet/>
      <dgm:spPr/>
      <dgm:t>
        <a:bodyPr/>
        <a:lstStyle/>
        <a:p>
          <a:endParaRPr lang="en-US"/>
        </a:p>
      </dgm:t>
    </dgm:pt>
    <dgm:pt modelId="{5CC232F5-36A6-3241-8401-FDA5AAF2652D}">
      <dgm:prSet phldrT="[Text]" custT="1"/>
      <dgm:spPr/>
      <dgm:t>
        <a:bodyPr/>
        <a:lstStyle/>
        <a:p>
          <a:r>
            <a:rPr lang="en-US" sz="2200" b="1" dirty="0"/>
            <a:t>repo3</a:t>
          </a:r>
        </a:p>
      </dgm:t>
    </dgm:pt>
    <dgm:pt modelId="{D0ED8A0D-2E9F-1D4D-8FE9-CC7217A76D0F}" type="parTrans" cxnId="{DBD45122-F982-744C-B639-91C96CADC1FF}">
      <dgm:prSet/>
      <dgm:spPr/>
      <dgm:t>
        <a:bodyPr/>
        <a:lstStyle/>
        <a:p>
          <a:endParaRPr lang="en-US"/>
        </a:p>
      </dgm:t>
    </dgm:pt>
    <dgm:pt modelId="{4404E92F-62B6-2E43-BE66-37C7B0359CE2}" type="sibTrans" cxnId="{DBD45122-F982-744C-B639-91C96CADC1FF}">
      <dgm:prSet/>
      <dgm:spPr/>
      <dgm:t>
        <a:bodyPr/>
        <a:lstStyle/>
        <a:p>
          <a:endParaRPr lang="en-US"/>
        </a:p>
      </dgm:t>
    </dgm:pt>
    <dgm:pt modelId="{2A97FC1C-25E3-564D-A673-D7928C20CD37}">
      <dgm:prSet custT="1"/>
      <dgm:spPr/>
      <dgm:t>
        <a:bodyPr/>
        <a:lstStyle/>
        <a:p>
          <a:r>
            <a:rPr lang="en-US" sz="2200" b="1" dirty="0"/>
            <a:t>repo4</a:t>
          </a:r>
        </a:p>
      </dgm:t>
    </dgm:pt>
    <dgm:pt modelId="{706439F8-00D2-B049-9202-1188E60B7787}" type="parTrans" cxnId="{43C3D6F1-AFB7-9E44-B0FE-4F608EB7BBB8}">
      <dgm:prSet/>
      <dgm:spPr/>
      <dgm:t>
        <a:bodyPr/>
        <a:lstStyle/>
        <a:p>
          <a:endParaRPr lang="en-US"/>
        </a:p>
      </dgm:t>
    </dgm:pt>
    <dgm:pt modelId="{B19BA5F4-1C10-DE40-AED5-AFD6B679F48F}" type="sibTrans" cxnId="{43C3D6F1-AFB7-9E44-B0FE-4F608EB7BBB8}">
      <dgm:prSet/>
      <dgm:spPr/>
      <dgm:t>
        <a:bodyPr/>
        <a:lstStyle/>
        <a:p>
          <a:endParaRPr lang="en-US"/>
        </a:p>
      </dgm:t>
    </dgm:pt>
    <dgm:pt modelId="{04A5839C-8547-4842-B169-633BFA773B37}">
      <dgm:prSet custT="1"/>
      <dgm:spPr>
        <a:solidFill>
          <a:srgbClr val="00B050"/>
        </a:solidFill>
      </dgm:spPr>
      <dgm:t>
        <a:bodyPr/>
        <a:lstStyle/>
        <a:p>
          <a:r>
            <a:rPr lang="en-US" sz="2200" b="1" dirty="0"/>
            <a:t>learn-git</a:t>
          </a:r>
        </a:p>
      </dgm:t>
    </dgm:pt>
    <dgm:pt modelId="{47B9F4D6-F581-0345-B2DC-E7763D8D87D5}" type="parTrans" cxnId="{E4F81331-FFEB-FC4B-9821-66E2CF556C0A}">
      <dgm:prSet/>
      <dgm:spPr/>
      <dgm:t>
        <a:bodyPr/>
        <a:lstStyle/>
        <a:p>
          <a:endParaRPr lang="en-US"/>
        </a:p>
      </dgm:t>
    </dgm:pt>
    <dgm:pt modelId="{CDA7BEF6-F729-214D-A257-F9474D6B502C}" type="sibTrans" cxnId="{E4F81331-FFEB-FC4B-9821-66E2CF556C0A}">
      <dgm:prSet/>
      <dgm:spPr/>
      <dgm:t>
        <a:bodyPr/>
        <a:lstStyle/>
        <a:p>
          <a:endParaRPr lang="en-US"/>
        </a:p>
      </dgm:t>
    </dgm:pt>
    <dgm:pt modelId="{4D958FFB-5ED1-1047-B4F0-4AAF78365703}" type="pres">
      <dgm:prSet presAssocID="{3C30ADAB-8112-104A-AF66-665278ADF6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9FACB76-83C4-AB45-AEA3-D2206618DD06}" type="pres">
      <dgm:prSet presAssocID="{036BDF4C-9264-EF4E-86ED-0CC6FB20E6B3}" presName="hierRoot1" presStyleCnt="0">
        <dgm:presLayoutVars>
          <dgm:hierBranch val="init"/>
        </dgm:presLayoutVars>
      </dgm:prSet>
      <dgm:spPr/>
    </dgm:pt>
    <dgm:pt modelId="{BB0B9095-02EC-1A43-ADCB-97DFA38FBC79}" type="pres">
      <dgm:prSet presAssocID="{036BDF4C-9264-EF4E-86ED-0CC6FB20E6B3}" presName="rootComposite1" presStyleCnt="0"/>
      <dgm:spPr/>
    </dgm:pt>
    <dgm:pt modelId="{37E4D3A6-5A23-A948-9F9C-1E77FFC60B23}" type="pres">
      <dgm:prSet presAssocID="{036BDF4C-9264-EF4E-86ED-0CC6FB20E6B3}" presName="rootText1" presStyleLbl="node0" presStyleIdx="0" presStyleCnt="1">
        <dgm:presLayoutVars>
          <dgm:chPref val="3"/>
        </dgm:presLayoutVars>
      </dgm:prSet>
      <dgm:spPr/>
    </dgm:pt>
    <dgm:pt modelId="{2C216223-50FA-0143-AE31-C2B19DBAE4A9}" type="pres">
      <dgm:prSet presAssocID="{036BDF4C-9264-EF4E-86ED-0CC6FB20E6B3}" presName="rootConnector1" presStyleLbl="node1" presStyleIdx="0" presStyleCnt="0"/>
      <dgm:spPr/>
    </dgm:pt>
    <dgm:pt modelId="{865E7090-9F94-B541-BEDB-3759CB436075}" type="pres">
      <dgm:prSet presAssocID="{036BDF4C-9264-EF4E-86ED-0CC6FB20E6B3}" presName="hierChild2" presStyleCnt="0"/>
      <dgm:spPr/>
    </dgm:pt>
    <dgm:pt modelId="{BFD83F27-5F68-A340-94A4-24E0C6687E98}" type="pres">
      <dgm:prSet presAssocID="{9B66EF46-AD06-0540-B675-DC61F43ABC47}" presName="Name64" presStyleLbl="parChTrans1D2" presStyleIdx="0" presStyleCnt="5"/>
      <dgm:spPr/>
    </dgm:pt>
    <dgm:pt modelId="{C07F514F-8B28-A54C-B527-991192FC8E49}" type="pres">
      <dgm:prSet presAssocID="{22AF9A5F-05D1-9E4A-9F2F-C0903E3459FC}" presName="hierRoot2" presStyleCnt="0">
        <dgm:presLayoutVars>
          <dgm:hierBranch val="init"/>
        </dgm:presLayoutVars>
      </dgm:prSet>
      <dgm:spPr/>
    </dgm:pt>
    <dgm:pt modelId="{DD2D73E3-6B4B-A346-B503-0D8CA40798A4}" type="pres">
      <dgm:prSet presAssocID="{22AF9A5F-05D1-9E4A-9F2F-C0903E3459FC}" presName="rootComposite" presStyleCnt="0"/>
      <dgm:spPr/>
    </dgm:pt>
    <dgm:pt modelId="{BC0B35E3-251C-E24E-B5C1-94031DCF2E6C}" type="pres">
      <dgm:prSet presAssocID="{22AF9A5F-05D1-9E4A-9F2F-C0903E3459FC}" presName="rootText" presStyleLbl="node2" presStyleIdx="0" presStyleCnt="5">
        <dgm:presLayoutVars>
          <dgm:chPref val="3"/>
        </dgm:presLayoutVars>
      </dgm:prSet>
      <dgm:spPr/>
    </dgm:pt>
    <dgm:pt modelId="{09232069-061B-134C-900B-A8A314477458}" type="pres">
      <dgm:prSet presAssocID="{22AF9A5F-05D1-9E4A-9F2F-C0903E3459FC}" presName="rootConnector" presStyleLbl="node2" presStyleIdx="0" presStyleCnt="5"/>
      <dgm:spPr/>
    </dgm:pt>
    <dgm:pt modelId="{C6692426-C080-3A4B-81AD-B0FE21694AF6}" type="pres">
      <dgm:prSet presAssocID="{22AF9A5F-05D1-9E4A-9F2F-C0903E3459FC}" presName="hierChild4" presStyleCnt="0"/>
      <dgm:spPr/>
    </dgm:pt>
    <dgm:pt modelId="{38C3FEE3-67D4-6645-90C2-95FD671ABDFE}" type="pres">
      <dgm:prSet presAssocID="{22AF9A5F-05D1-9E4A-9F2F-C0903E3459FC}" presName="hierChild5" presStyleCnt="0"/>
      <dgm:spPr/>
    </dgm:pt>
    <dgm:pt modelId="{C143D5C9-9ADA-5F4F-9BA5-F553C736C06D}" type="pres">
      <dgm:prSet presAssocID="{647EB590-3154-0345-BC71-2A4543C1EA60}" presName="Name64" presStyleLbl="parChTrans1D2" presStyleIdx="1" presStyleCnt="5"/>
      <dgm:spPr/>
    </dgm:pt>
    <dgm:pt modelId="{89F88CD8-57EC-9749-9BD6-AFF00D58485D}" type="pres">
      <dgm:prSet presAssocID="{B9AF0B67-87C1-FE4A-912F-9A6B5BC80B3F}" presName="hierRoot2" presStyleCnt="0">
        <dgm:presLayoutVars>
          <dgm:hierBranch val="init"/>
        </dgm:presLayoutVars>
      </dgm:prSet>
      <dgm:spPr/>
    </dgm:pt>
    <dgm:pt modelId="{8F6C1714-8508-C249-82FC-727055615CAB}" type="pres">
      <dgm:prSet presAssocID="{B9AF0B67-87C1-FE4A-912F-9A6B5BC80B3F}" presName="rootComposite" presStyleCnt="0"/>
      <dgm:spPr/>
    </dgm:pt>
    <dgm:pt modelId="{5A55A9BC-01A9-644F-88E8-869006E7B085}" type="pres">
      <dgm:prSet presAssocID="{B9AF0B67-87C1-FE4A-912F-9A6B5BC80B3F}" presName="rootText" presStyleLbl="node2" presStyleIdx="1" presStyleCnt="5">
        <dgm:presLayoutVars>
          <dgm:chPref val="3"/>
        </dgm:presLayoutVars>
      </dgm:prSet>
      <dgm:spPr/>
    </dgm:pt>
    <dgm:pt modelId="{FAA4A60F-D661-1A44-ABB8-0B234C053019}" type="pres">
      <dgm:prSet presAssocID="{B9AF0B67-87C1-FE4A-912F-9A6B5BC80B3F}" presName="rootConnector" presStyleLbl="node2" presStyleIdx="1" presStyleCnt="5"/>
      <dgm:spPr/>
    </dgm:pt>
    <dgm:pt modelId="{D3D7550B-8C71-CD49-9DE7-EA46B3430004}" type="pres">
      <dgm:prSet presAssocID="{B9AF0B67-87C1-FE4A-912F-9A6B5BC80B3F}" presName="hierChild4" presStyleCnt="0"/>
      <dgm:spPr/>
    </dgm:pt>
    <dgm:pt modelId="{6DDD7524-FAE4-CB4A-A261-927CE568E48C}" type="pres">
      <dgm:prSet presAssocID="{B9AF0B67-87C1-FE4A-912F-9A6B5BC80B3F}" presName="hierChild5" presStyleCnt="0"/>
      <dgm:spPr/>
    </dgm:pt>
    <dgm:pt modelId="{C9A9F9E1-B2CE-D94C-8EEE-7C7CB5E745BF}" type="pres">
      <dgm:prSet presAssocID="{D0ED8A0D-2E9F-1D4D-8FE9-CC7217A76D0F}" presName="Name64" presStyleLbl="parChTrans1D2" presStyleIdx="2" presStyleCnt="5"/>
      <dgm:spPr/>
    </dgm:pt>
    <dgm:pt modelId="{47253C26-1B32-5446-9ADA-3A6A712917D3}" type="pres">
      <dgm:prSet presAssocID="{5CC232F5-36A6-3241-8401-FDA5AAF2652D}" presName="hierRoot2" presStyleCnt="0">
        <dgm:presLayoutVars>
          <dgm:hierBranch val="init"/>
        </dgm:presLayoutVars>
      </dgm:prSet>
      <dgm:spPr/>
    </dgm:pt>
    <dgm:pt modelId="{04F0F1BF-F383-FB49-8E59-F7FCDF9FEAA4}" type="pres">
      <dgm:prSet presAssocID="{5CC232F5-36A6-3241-8401-FDA5AAF2652D}" presName="rootComposite" presStyleCnt="0"/>
      <dgm:spPr/>
    </dgm:pt>
    <dgm:pt modelId="{DF3F5052-A0FF-F54E-A3E7-F30E0DD835EF}" type="pres">
      <dgm:prSet presAssocID="{5CC232F5-36A6-3241-8401-FDA5AAF2652D}" presName="rootText" presStyleLbl="node2" presStyleIdx="2" presStyleCnt="5">
        <dgm:presLayoutVars>
          <dgm:chPref val="3"/>
        </dgm:presLayoutVars>
      </dgm:prSet>
      <dgm:spPr/>
    </dgm:pt>
    <dgm:pt modelId="{4B66BC79-CE05-3946-9D1C-684788DAA30F}" type="pres">
      <dgm:prSet presAssocID="{5CC232F5-36A6-3241-8401-FDA5AAF2652D}" presName="rootConnector" presStyleLbl="node2" presStyleIdx="2" presStyleCnt="5"/>
      <dgm:spPr/>
    </dgm:pt>
    <dgm:pt modelId="{D81C16C7-8EEA-314F-9186-460D481E8E5B}" type="pres">
      <dgm:prSet presAssocID="{5CC232F5-36A6-3241-8401-FDA5AAF2652D}" presName="hierChild4" presStyleCnt="0"/>
      <dgm:spPr/>
    </dgm:pt>
    <dgm:pt modelId="{99D916BA-717F-3A49-B4DF-EA84754FFED9}" type="pres">
      <dgm:prSet presAssocID="{5CC232F5-36A6-3241-8401-FDA5AAF2652D}" presName="hierChild5" presStyleCnt="0"/>
      <dgm:spPr/>
    </dgm:pt>
    <dgm:pt modelId="{546DB5B8-879D-FC4C-B088-02A077B7C9F6}" type="pres">
      <dgm:prSet presAssocID="{706439F8-00D2-B049-9202-1188E60B7787}" presName="Name64" presStyleLbl="parChTrans1D2" presStyleIdx="3" presStyleCnt="5"/>
      <dgm:spPr/>
    </dgm:pt>
    <dgm:pt modelId="{41C94C8D-D078-DB42-83C3-FB526169A3C8}" type="pres">
      <dgm:prSet presAssocID="{2A97FC1C-25E3-564D-A673-D7928C20CD37}" presName="hierRoot2" presStyleCnt="0">
        <dgm:presLayoutVars>
          <dgm:hierBranch val="init"/>
        </dgm:presLayoutVars>
      </dgm:prSet>
      <dgm:spPr/>
    </dgm:pt>
    <dgm:pt modelId="{C8CEFBA3-860E-884E-8302-419B57B04133}" type="pres">
      <dgm:prSet presAssocID="{2A97FC1C-25E3-564D-A673-D7928C20CD37}" presName="rootComposite" presStyleCnt="0"/>
      <dgm:spPr/>
    </dgm:pt>
    <dgm:pt modelId="{81AA7377-052F-804F-806D-65A06057B005}" type="pres">
      <dgm:prSet presAssocID="{2A97FC1C-25E3-564D-A673-D7928C20CD37}" presName="rootText" presStyleLbl="node2" presStyleIdx="3" presStyleCnt="5">
        <dgm:presLayoutVars>
          <dgm:chPref val="3"/>
        </dgm:presLayoutVars>
      </dgm:prSet>
      <dgm:spPr/>
    </dgm:pt>
    <dgm:pt modelId="{2FEDB380-C356-8B4C-8B7A-3862435F8233}" type="pres">
      <dgm:prSet presAssocID="{2A97FC1C-25E3-564D-A673-D7928C20CD37}" presName="rootConnector" presStyleLbl="node2" presStyleIdx="3" presStyleCnt="5"/>
      <dgm:spPr/>
    </dgm:pt>
    <dgm:pt modelId="{C42125FD-6168-4F42-98E2-F58239893225}" type="pres">
      <dgm:prSet presAssocID="{2A97FC1C-25E3-564D-A673-D7928C20CD37}" presName="hierChild4" presStyleCnt="0"/>
      <dgm:spPr/>
    </dgm:pt>
    <dgm:pt modelId="{260C7030-67EF-E84F-B30D-5C8738BEF5DB}" type="pres">
      <dgm:prSet presAssocID="{2A97FC1C-25E3-564D-A673-D7928C20CD37}" presName="hierChild5" presStyleCnt="0"/>
      <dgm:spPr/>
    </dgm:pt>
    <dgm:pt modelId="{CF481E93-7F54-EB42-9123-4F28A092B3EB}" type="pres">
      <dgm:prSet presAssocID="{47B9F4D6-F581-0345-B2DC-E7763D8D87D5}" presName="Name64" presStyleLbl="parChTrans1D2" presStyleIdx="4" presStyleCnt="5"/>
      <dgm:spPr/>
    </dgm:pt>
    <dgm:pt modelId="{583076B0-D12C-F34D-8E88-048CE5C57B20}" type="pres">
      <dgm:prSet presAssocID="{04A5839C-8547-4842-B169-633BFA773B37}" presName="hierRoot2" presStyleCnt="0">
        <dgm:presLayoutVars>
          <dgm:hierBranch val="init"/>
        </dgm:presLayoutVars>
      </dgm:prSet>
      <dgm:spPr/>
    </dgm:pt>
    <dgm:pt modelId="{77A31732-09B9-D644-851F-2AC4D20FBC97}" type="pres">
      <dgm:prSet presAssocID="{04A5839C-8547-4842-B169-633BFA773B37}" presName="rootComposite" presStyleCnt="0"/>
      <dgm:spPr/>
    </dgm:pt>
    <dgm:pt modelId="{DB7C33C8-04E2-E549-9786-D434D492B772}" type="pres">
      <dgm:prSet presAssocID="{04A5839C-8547-4842-B169-633BFA773B37}" presName="rootText" presStyleLbl="node2" presStyleIdx="4" presStyleCnt="5">
        <dgm:presLayoutVars>
          <dgm:chPref val="3"/>
        </dgm:presLayoutVars>
      </dgm:prSet>
      <dgm:spPr/>
    </dgm:pt>
    <dgm:pt modelId="{C55F9205-5A85-544D-813E-FE5FC68609B2}" type="pres">
      <dgm:prSet presAssocID="{04A5839C-8547-4842-B169-633BFA773B37}" presName="rootConnector" presStyleLbl="node2" presStyleIdx="4" presStyleCnt="5"/>
      <dgm:spPr/>
    </dgm:pt>
    <dgm:pt modelId="{61A7370C-945F-A347-8C5A-0BF4C961658A}" type="pres">
      <dgm:prSet presAssocID="{04A5839C-8547-4842-B169-633BFA773B37}" presName="hierChild4" presStyleCnt="0"/>
      <dgm:spPr/>
    </dgm:pt>
    <dgm:pt modelId="{94FE6A60-46E2-D54A-98DB-1E347518DCC9}" type="pres">
      <dgm:prSet presAssocID="{04A5839C-8547-4842-B169-633BFA773B37}" presName="hierChild5" presStyleCnt="0"/>
      <dgm:spPr/>
    </dgm:pt>
    <dgm:pt modelId="{0541C6D8-185D-B34E-AD43-0C7CCC41CE64}" type="pres">
      <dgm:prSet presAssocID="{036BDF4C-9264-EF4E-86ED-0CC6FB20E6B3}" presName="hierChild3" presStyleCnt="0"/>
      <dgm:spPr/>
    </dgm:pt>
  </dgm:ptLst>
  <dgm:cxnLst>
    <dgm:cxn modelId="{DBD45122-F982-744C-B639-91C96CADC1FF}" srcId="{036BDF4C-9264-EF4E-86ED-0CC6FB20E6B3}" destId="{5CC232F5-36A6-3241-8401-FDA5AAF2652D}" srcOrd="2" destOrd="0" parTransId="{D0ED8A0D-2E9F-1D4D-8FE9-CC7217A76D0F}" sibTransId="{4404E92F-62B6-2E43-BE66-37C7B0359CE2}"/>
    <dgm:cxn modelId="{12F6CE2B-289F-BD4D-8704-E91DBD717BAC}" type="presOf" srcId="{D0ED8A0D-2E9F-1D4D-8FE9-CC7217A76D0F}" destId="{C9A9F9E1-B2CE-D94C-8EEE-7C7CB5E745BF}" srcOrd="0" destOrd="0" presId="urn:microsoft.com/office/officeart/2009/3/layout/HorizontalOrganizationChart"/>
    <dgm:cxn modelId="{F238942F-4990-A744-ABF2-8C2C28CBC903}" srcId="{036BDF4C-9264-EF4E-86ED-0CC6FB20E6B3}" destId="{22AF9A5F-05D1-9E4A-9F2F-C0903E3459FC}" srcOrd="0" destOrd="0" parTransId="{9B66EF46-AD06-0540-B675-DC61F43ABC47}" sibTransId="{26945E2E-B3E1-8943-BB7C-E0F646AEF0E4}"/>
    <dgm:cxn modelId="{E4F81331-FFEB-FC4B-9821-66E2CF556C0A}" srcId="{036BDF4C-9264-EF4E-86ED-0CC6FB20E6B3}" destId="{04A5839C-8547-4842-B169-633BFA773B37}" srcOrd="4" destOrd="0" parTransId="{47B9F4D6-F581-0345-B2DC-E7763D8D87D5}" sibTransId="{CDA7BEF6-F729-214D-A257-F9474D6B502C}"/>
    <dgm:cxn modelId="{E2D2683B-62DB-3E44-B0A0-BFB9CF49C80B}" type="presOf" srcId="{3C30ADAB-8112-104A-AF66-665278ADF6AB}" destId="{4D958FFB-5ED1-1047-B4F0-4AAF78365703}" srcOrd="0" destOrd="0" presId="urn:microsoft.com/office/officeart/2009/3/layout/HorizontalOrganizationChart"/>
    <dgm:cxn modelId="{63E71B5A-1BFD-3C4D-BFB1-EA47AD8A3F11}" type="presOf" srcId="{036BDF4C-9264-EF4E-86ED-0CC6FB20E6B3}" destId="{2C216223-50FA-0143-AE31-C2B19DBAE4A9}" srcOrd="1" destOrd="0" presId="urn:microsoft.com/office/officeart/2009/3/layout/HorizontalOrganizationChart"/>
    <dgm:cxn modelId="{9015C25E-58F1-7A48-B3AF-9CCB70FBCC72}" type="presOf" srcId="{2A97FC1C-25E3-564D-A673-D7928C20CD37}" destId="{81AA7377-052F-804F-806D-65A06057B005}" srcOrd="0" destOrd="0" presId="urn:microsoft.com/office/officeart/2009/3/layout/HorizontalOrganizationChart"/>
    <dgm:cxn modelId="{D6A7D55E-701E-C248-AB3A-6F23E427C79D}" type="presOf" srcId="{036BDF4C-9264-EF4E-86ED-0CC6FB20E6B3}" destId="{37E4D3A6-5A23-A948-9F9C-1E77FFC60B23}" srcOrd="0" destOrd="0" presId="urn:microsoft.com/office/officeart/2009/3/layout/HorizontalOrganizationChart"/>
    <dgm:cxn modelId="{CC8D3B61-51CF-BC4B-8565-F705CFC497B5}" srcId="{036BDF4C-9264-EF4E-86ED-0CC6FB20E6B3}" destId="{B9AF0B67-87C1-FE4A-912F-9A6B5BC80B3F}" srcOrd="1" destOrd="0" parTransId="{647EB590-3154-0345-BC71-2A4543C1EA60}" sibTransId="{729EE754-DC3A-D541-8CE5-00E7F136EF47}"/>
    <dgm:cxn modelId="{277AE369-F410-A84F-95CC-A67A65BFE590}" type="presOf" srcId="{706439F8-00D2-B049-9202-1188E60B7787}" destId="{546DB5B8-879D-FC4C-B088-02A077B7C9F6}" srcOrd="0" destOrd="0" presId="urn:microsoft.com/office/officeart/2009/3/layout/HorizontalOrganizationChart"/>
    <dgm:cxn modelId="{064F436E-DF8B-F14B-9801-15F095F5F340}" type="presOf" srcId="{22AF9A5F-05D1-9E4A-9F2F-C0903E3459FC}" destId="{09232069-061B-134C-900B-A8A314477458}" srcOrd="1" destOrd="0" presId="urn:microsoft.com/office/officeart/2009/3/layout/HorizontalOrganizationChart"/>
    <dgm:cxn modelId="{C09DA687-AC61-A443-AD36-7E99768EB577}" type="presOf" srcId="{2A97FC1C-25E3-564D-A673-D7928C20CD37}" destId="{2FEDB380-C356-8B4C-8B7A-3862435F8233}" srcOrd="1" destOrd="0" presId="urn:microsoft.com/office/officeart/2009/3/layout/HorizontalOrganizationChart"/>
    <dgm:cxn modelId="{8379BF91-A955-8C47-982E-CED592ECF873}" type="presOf" srcId="{9B66EF46-AD06-0540-B675-DC61F43ABC47}" destId="{BFD83F27-5F68-A340-94A4-24E0C6687E98}" srcOrd="0" destOrd="0" presId="urn:microsoft.com/office/officeart/2009/3/layout/HorizontalOrganizationChart"/>
    <dgm:cxn modelId="{5A717F94-C32D-984B-904B-787E555B71FE}" type="presOf" srcId="{B9AF0B67-87C1-FE4A-912F-9A6B5BC80B3F}" destId="{FAA4A60F-D661-1A44-ABB8-0B234C053019}" srcOrd="1" destOrd="0" presId="urn:microsoft.com/office/officeart/2009/3/layout/HorizontalOrganizationChart"/>
    <dgm:cxn modelId="{F7E6A19B-BE01-EA41-86E6-F5C9B5EC4688}" type="presOf" srcId="{04A5839C-8547-4842-B169-633BFA773B37}" destId="{C55F9205-5A85-544D-813E-FE5FC68609B2}" srcOrd="1" destOrd="0" presId="urn:microsoft.com/office/officeart/2009/3/layout/HorizontalOrganizationChart"/>
    <dgm:cxn modelId="{30558BB3-ACE2-574A-8DEA-25FC8D297EDF}" type="presOf" srcId="{22AF9A5F-05D1-9E4A-9F2F-C0903E3459FC}" destId="{BC0B35E3-251C-E24E-B5C1-94031DCF2E6C}" srcOrd="0" destOrd="0" presId="urn:microsoft.com/office/officeart/2009/3/layout/HorizontalOrganizationChart"/>
    <dgm:cxn modelId="{89162EB7-758D-5E4E-A464-669699B43B59}" type="presOf" srcId="{5CC232F5-36A6-3241-8401-FDA5AAF2652D}" destId="{4B66BC79-CE05-3946-9D1C-684788DAA30F}" srcOrd="1" destOrd="0" presId="urn:microsoft.com/office/officeart/2009/3/layout/HorizontalOrganizationChart"/>
    <dgm:cxn modelId="{9D24F9B7-38DD-5744-B6DC-EE1FEF2D2A6D}" type="presOf" srcId="{647EB590-3154-0345-BC71-2A4543C1EA60}" destId="{C143D5C9-9ADA-5F4F-9BA5-F553C736C06D}" srcOrd="0" destOrd="0" presId="urn:microsoft.com/office/officeart/2009/3/layout/HorizontalOrganizationChart"/>
    <dgm:cxn modelId="{962001BC-2BA4-744D-B242-E279584F6172}" srcId="{3C30ADAB-8112-104A-AF66-665278ADF6AB}" destId="{036BDF4C-9264-EF4E-86ED-0CC6FB20E6B3}" srcOrd="0" destOrd="0" parTransId="{92D7504F-CF10-0C40-B12E-A2C6DB1920EA}" sibTransId="{A37FEEC2-CF98-704F-821E-EFB89A5A91F4}"/>
    <dgm:cxn modelId="{A89204CC-8804-7F45-B2A7-6F6FE3041BFC}" type="presOf" srcId="{04A5839C-8547-4842-B169-633BFA773B37}" destId="{DB7C33C8-04E2-E549-9786-D434D492B772}" srcOrd="0" destOrd="0" presId="urn:microsoft.com/office/officeart/2009/3/layout/HorizontalOrganizationChart"/>
    <dgm:cxn modelId="{0CCD43E3-27D7-274A-9BF2-8E6086FDFC38}" type="presOf" srcId="{47B9F4D6-F581-0345-B2DC-E7763D8D87D5}" destId="{CF481E93-7F54-EB42-9123-4F28A092B3EB}" srcOrd="0" destOrd="0" presId="urn:microsoft.com/office/officeart/2009/3/layout/HorizontalOrganizationChart"/>
    <dgm:cxn modelId="{43C3D6F1-AFB7-9E44-B0FE-4F608EB7BBB8}" srcId="{036BDF4C-9264-EF4E-86ED-0CC6FB20E6B3}" destId="{2A97FC1C-25E3-564D-A673-D7928C20CD37}" srcOrd="3" destOrd="0" parTransId="{706439F8-00D2-B049-9202-1188E60B7787}" sibTransId="{B19BA5F4-1C10-DE40-AED5-AFD6B679F48F}"/>
    <dgm:cxn modelId="{125E9DF6-48F6-7842-992E-560EBCF76D17}" type="presOf" srcId="{5CC232F5-36A6-3241-8401-FDA5AAF2652D}" destId="{DF3F5052-A0FF-F54E-A3E7-F30E0DD835EF}" srcOrd="0" destOrd="0" presId="urn:microsoft.com/office/officeart/2009/3/layout/HorizontalOrganizationChart"/>
    <dgm:cxn modelId="{03BC71F7-3438-5940-82A5-220F3DA6E41F}" type="presOf" srcId="{B9AF0B67-87C1-FE4A-912F-9A6B5BC80B3F}" destId="{5A55A9BC-01A9-644F-88E8-869006E7B085}" srcOrd="0" destOrd="0" presId="urn:microsoft.com/office/officeart/2009/3/layout/HorizontalOrganizationChart"/>
    <dgm:cxn modelId="{A883FC30-7AC7-4B43-85FF-97C5EC777428}" type="presParOf" srcId="{4D958FFB-5ED1-1047-B4F0-4AAF78365703}" destId="{D9FACB76-83C4-AB45-AEA3-D2206618DD06}" srcOrd="0" destOrd="0" presId="urn:microsoft.com/office/officeart/2009/3/layout/HorizontalOrganizationChart"/>
    <dgm:cxn modelId="{207DC22B-A196-E849-95DA-DFF69CAE06FA}" type="presParOf" srcId="{D9FACB76-83C4-AB45-AEA3-D2206618DD06}" destId="{BB0B9095-02EC-1A43-ADCB-97DFA38FBC79}" srcOrd="0" destOrd="0" presId="urn:microsoft.com/office/officeart/2009/3/layout/HorizontalOrganizationChart"/>
    <dgm:cxn modelId="{DFC822AF-7C1D-E646-9398-0B9E78196F43}" type="presParOf" srcId="{BB0B9095-02EC-1A43-ADCB-97DFA38FBC79}" destId="{37E4D3A6-5A23-A948-9F9C-1E77FFC60B23}" srcOrd="0" destOrd="0" presId="urn:microsoft.com/office/officeart/2009/3/layout/HorizontalOrganizationChart"/>
    <dgm:cxn modelId="{94D5D622-CA4B-5442-9862-CAED05040641}" type="presParOf" srcId="{BB0B9095-02EC-1A43-ADCB-97DFA38FBC79}" destId="{2C216223-50FA-0143-AE31-C2B19DBAE4A9}" srcOrd="1" destOrd="0" presId="urn:microsoft.com/office/officeart/2009/3/layout/HorizontalOrganizationChart"/>
    <dgm:cxn modelId="{E3E7905D-96AF-5A4B-93E0-F7C53795C184}" type="presParOf" srcId="{D9FACB76-83C4-AB45-AEA3-D2206618DD06}" destId="{865E7090-9F94-B541-BEDB-3759CB436075}" srcOrd="1" destOrd="0" presId="urn:microsoft.com/office/officeart/2009/3/layout/HorizontalOrganizationChart"/>
    <dgm:cxn modelId="{08D46278-9925-5143-A21A-42993D421566}" type="presParOf" srcId="{865E7090-9F94-B541-BEDB-3759CB436075}" destId="{BFD83F27-5F68-A340-94A4-24E0C6687E98}" srcOrd="0" destOrd="0" presId="urn:microsoft.com/office/officeart/2009/3/layout/HorizontalOrganizationChart"/>
    <dgm:cxn modelId="{A0E90F9C-C84D-2F43-A072-4D395CB7B630}" type="presParOf" srcId="{865E7090-9F94-B541-BEDB-3759CB436075}" destId="{C07F514F-8B28-A54C-B527-991192FC8E49}" srcOrd="1" destOrd="0" presId="urn:microsoft.com/office/officeart/2009/3/layout/HorizontalOrganizationChart"/>
    <dgm:cxn modelId="{7B3F8D4C-2E66-D04C-9941-7D9BD7C92A56}" type="presParOf" srcId="{C07F514F-8B28-A54C-B527-991192FC8E49}" destId="{DD2D73E3-6B4B-A346-B503-0D8CA40798A4}" srcOrd="0" destOrd="0" presId="urn:microsoft.com/office/officeart/2009/3/layout/HorizontalOrganizationChart"/>
    <dgm:cxn modelId="{B2550D40-675D-9A4C-BE63-27DA84E02D45}" type="presParOf" srcId="{DD2D73E3-6B4B-A346-B503-0D8CA40798A4}" destId="{BC0B35E3-251C-E24E-B5C1-94031DCF2E6C}" srcOrd="0" destOrd="0" presId="urn:microsoft.com/office/officeart/2009/3/layout/HorizontalOrganizationChart"/>
    <dgm:cxn modelId="{2DF926CC-8237-354F-BBD0-5F1FA1C57BE8}" type="presParOf" srcId="{DD2D73E3-6B4B-A346-B503-0D8CA40798A4}" destId="{09232069-061B-134C-900B-A8A314477458}" srcOrd="1" destOrd="0" presId="urn:microsoft.com/office/officeart/2009/3/layout/HorizontalOrganizationChart"/>
    <dgm:cxn modelId="{018176AA-370F-4F49-A52F-EEE0F759971D}" type="presParOf" srcId="{C07F514F-8B28-A54C-B527-991192FC8E49}" destId="{C6692426-C080-3A4B-81AD-B0FE21694AF6}" srcOrd="1" destOrd="0" presId="urn:microsoft.com/office/officeart/2009/3/layout/HorizontalOrganizationChart"/>
    <dgm:cxn modelId="{943F3CD8-B450-5940-9409-6404987E960A}" type="presParOf" srcId="{C07F514F-8B28-A54C-B527-991192FC8E49}" destId="{38C3FEE3-67D4-6645-90C2-95FD671ABDFE}" srcOrd="2" destOrd="0" presId="urn:microsoft.com/office/officeart/2009/3/layout/HorizontalOrganizationChart"/>
    <dgm:cxn modelId="{C77885CC-EC7B-9342-85F6-27DF729E49AF}" type="presParOf" srcId="{865E7090-9F94-B541-BEDB-3759CB436075}" destId="{C143D5C9-9ADA-5F4F-9BA5-F553C736C06D}" srcOrd="2" destOrd="0" presId="urn:microsoft.com/office/officeart/2009/3/layout/HorizontalOrganizationChart"/>
    <dgm:cxn modelId="{C3FB84A2-06D0-AD44-886A-78C229D7E72E}" type="presParOf" srcId="{865E7090-9F94-B541-BEDB-3759CB436075}" destId="{89F88CD8-57EC-9749-9BD6-AFF00D58485D}" srcOrd="3" destOrd="0" presId="urn:microsoft.com/office/officeart/2009/3/layout/HorizontalOrganizationChart"/>
    <dgm:cxn modelId="{BB8330AA-895B-3644-ABA8-7190CDDDBD0D}" type="presParOf" srcId="{89F88CD8-57EC-9749-9BD6-AFF00D58485D}" destId="{8F6C1714-8508-C249-82FC-727055615CAB}" srcOrd="0" destOrd="0" presId="urn:microsoft.com/office/officeart/2009/3/layout/HorizontalOrganizationChart"/>
    <dgm:cxn modelId="{B1AF8817-EB0C-B248-9AA8-07D0712A956E}" type="presParOf" srcId="{8F6C1714-8508-C249-82FC-727055615CAB}" destId="{5A55A9BC-01A9-644F-88E8-869006E7B085}" srcOrd="0" destOrd="0" presId="urn:microsoft.com/office/officeart/2009/3/layout/HorizontalOrganizationChart"/>
    <dgm:cxn modelId="{EC454E24-2852-6448-ACF6-30920A116030}" type="presParOf" srcId="{8F6C1714-8508-C249-82FC-727055615CAB}" destId="{FAA4A60F-D661-1A44-ABB8-0B234C053019}" srcOrd="1" destOrd="0" presId="urn:microsoft.com/office/officeart/2009/3/layout/HorizontalOrganizationChart"/>
    <dgm:cxn modelId="{ADF878D2-CA75-7748-8FAE-3EB6DC21836E}" type="presParOf" srcId="{89F88CD8-57EC-9749-9BD6-AFF00D58485D}" destId="{D3D7550B-8C71-CD49-9DE7-EA46B3430004}" srcOrd="1" destOrd="0" presId="urn:microsoft.com/office/officeart/2009/3/layout/HorizontalOrganizationChart"/>
    <dgm:cxn modelId="{602E2A9C-0284-AF4A-8004-1826DE7A6686}" type="presParOf" srcId="{89F88CD8-57EC-9749-9BD6-AFF00D58485D}" destId="{6DDD7524-FAE4-CB4A-A261-927CE568E48C}" srcOrd="2" destOrd="0" presId="urn:microsoft.com/office/officeart/2009/3/layout/HorizontalOrganizationChart"/>
    <dgm:cxn modelId="{4B10F187-FECD-9A45-9257-FB55DD06FC93}" type="presParOf" srcId="{865E7090-9F94-B541-BEDB-3759CB436075}" destId="{C9A9F9E1-B2CE-D94C-8EEE-7C7CB5E745BF}" srcOrd="4" destOrd="0" presId="urn:microsoft.com/office/officeart/2009/3/layout/HorizontalOrganizationChart"/>
    <dgm:cxn modelId="{0873DA40-2253-AC4A-B39E-63EC68DDF546}" type="presParOf" srcId="{865E7090-9F94-B541-BEDB-3759CB436075}" destId="{47253C26-1B32-5446-9ADA-3A6A712917D3}" srcOrd="5" destOrd="0" presId="urn:microsoft.com/office/officeart/2009/3/layout/HorizontalOrganizationChart"/>
    <dgm:cxn modelId="{86838445-247B-1140-BD59-A6600C5DAC8B}" type="presParOf" srcId="{47253C26-1B32-5446-9ADA-3A6A712917D3}" destId="{04F0F1BF-F383-FB49-8E59-F7FCDF9FEAA4}" srcOrd="0" destOrd="0" presId="urn:microsoft.com/office/officeart/2009/3/layout/HorizontalOrganizationChart"/>
    <dgm:cxn modelId="{5599C9CB-E62A-9846-833A-28442F1D0A40}" type="presParOf" srcId="{04F0F1BF-F383-FB49-8E59-F7FCDF9FEAA4}" destId="{DF3F5052-A0FF-F54E-A3E7-F30E0DD835EF}" srcOrd="0" destOrd="0" presId="urn:microsoft.com/office/officeart/2009/3/layout/HorizontalOrganizationChart"/>
    <dgm:cxn modelId="{5A070E08-7E28-234D-ABE7-0792C6851E20}" type="presParOf" srcId="{04F0F1BF-F383-FB49-8E59-F7FCDF9FEAA4}" destId="{4B66BC79-CE05-3946-9D1C-684788DAA30F}" srcOrd="1" destOrd="0" presId="urn:microsoft.com/office/officeart/2009/3/layout/HorizontalOrganizationChart"/>
    <dgm:cxn modelId="{3E83628C-F1BA-954E-8358-A60A9CA7F4FD}" type="presParOf" srcId="{47253C26-1B32-5446-9ADA-3A6A712917D3}" destId="{D81C16C7-8EEA-314F-9186-460D481E8E5B}" srcOrd="1" destOrd="0" presId="urn:microsoft.com/office/officeart/2009/3/layout/HorizontalOrganizationChart"/>
    <dgm:cxn modelId="{60059C07-E1C3-1C46-8BDB-37B2F1B918DD}" type="presParOf" srcId="{47253C26-1B32-5446-9ADA-3A6A712917D3}" destId="{99D916BA-717F-3A49-B4DF-EA84754FFED9}" srcOrd="2" destOrd="0" presId="urn:microsoft.com/office/officeart/2009/3/layout/HorizontalOrganizationChart"/>
    <dgm:cxn modelId="{07D057B5-FAEF-4343-ABA3-AC7D858C9EAF}" type="presParOf" srcId="{865E7090-9F94-B541-BEDB-3759CB436075}" destId="{546DB5B8-879D-FC4C-B088-02A077B7C9F6}" srcOrd="6" destOrd="0" presId="urn:microsoft.com/office/officeart/2009/3/layout/HorizontalOrganizationChart"/>
    <dgm:cxn modelId="{E59D8D68-2D93-8544-BD32-8C3548D9C8C5}" type="presParOf" srcId="{865E7090-9F94-B541-BEDB-3759CB436075}" destId="{41C94C8D-D078-DB42-83C3-FB526169A3C8}" srcOrd="7" destOrd="0" presId="urn:microsoft.com/office/officeart/2009/3/layout/HorizontalOrganizationChart"/>
    <dgm:cxn modelId="{F3AF6678-698E-7849-B163-606301513AB1}" type="presParOf" srcId="{41C94C8D-D078-DB42-83C3-FB526169A3C8}" destId="{C8CEFBA3-860E-884E-8302-419B57B04133}" srcOrd="0" destOrd="0" presId="urn:microsoft.com/office/officeart/2009/3/layout/HorizontalOrganizationChart"/>
    <dgm:cxn modelId="{C8D4BDA3-023A-1648-BC47-94D1CFAD9DB2}" type="presParOf" srcId="{C8CEFBA3-860E-884E-8302-419B57B04133}" destId="{81AA7377-052F-804F-806D-65A06057B005}" srcOrd="0" destOrd="0" presId="urn:microsoft.com/office/officeart/2009/3/layout/HorizontalOrganizationChart"/>
    <dgm:cxn modelId="{F1014037-A8E9-1545-8A0F-EEA9106A7392}" type="presParOf" srcId="{C8CEFBA3-860E-884E-8302-419B57B04133}" destId="{2FEDB380-C356-8B4C-8B7A-3862435F8233}" srcOrd="1" destOrd="0" presId="urn:microsoft.com/office/officeart/2009/3/layout/HorizontalOrganizationChart"/>
    <dgm:cxn modelId="{F1314246-E57F-0841-B093-3F6AB1894741}" type="presParOf" srcId="{41C94C8D-D078-DB42-83C3-FB526169A3C8}" destId="{C42125FD-6168-4F42-98E2-F58239893225}" srcOrd="1" destOrd="0" presId="urn:microsoft.com/office/officeart/2009/3/layout/HorizontalOrganizationChart"/>
    <dgm:cxn modelId="{9D67D888-46F2-B04E-89AA-A6A3DCD678A0}" type="presParOf" srcId="{41C94C8D-D078-DB42-83C3-FB526169A3C8}" destId="{260C7030-67EF-E84F-B30D-5C8738BEF5DB}" srcOrd="2" destOrd="0" presId="urn:microsoft.com/office/officeart/2009/3/layout/HorizontalOrganizationChart"/>
    <dgm:cxn modelId="{CD38CBDC-ED82-4348-8A09-F6144B079882}" type="presParOf" srcId="{865E7090-9F94-B541-BEDB-3759CB436075}" destId="{CF481E93-7F54-EB42-9123-4F28A092B3EB}" srcOrd="8" destOrd="0" presId="urn:microsoft.com/office/officeart/2009/3/layout/HorizontalOrganizationChart"/>
    <dgm:cxn modelId="{95875A7E-02CB-3640-8B94-8845D5C4CEEE}" type="presParOf" srcId="{865E7090-9F94-B541-BEDB-3759CB436075}" destId="{583076B0-D12C-F34D-8E88-048CE5C57B20}" srcOrd="9" destOrd="0" presId="urn:microsoft.com/office/officeart/2009/3/layout/HorizontalOrganizationChart"/>
    <dgm:cxn modelId="{939A4D73-20E1-7F48-B887-070633978921}" type="presParOf" srcId="{583076B0-D12C-F34D-8E88-048CE5C57B20}" destId="{77A31732-09B9-D644-851F-2AC4D20FBC97}" srcOrd="0" destOrd="0" presId="urn:microsoft.com/office/officeart/2009/3/layout/HorizontalOrganizationChart"/>
    <dgm:cxn modelId="{71465F7F-6D36-7940-84FF-A11AD0FB1D9E}" type="presParOf" srcId="{77A31732-09B9-D644-851F-2AC4D20FBC97}" destId="{DB7C33C8-04E2-E549-9786-D434D492B772}" srcOrd="0" destOrd="0" presId="urn:microsoft.com/office/officeart/2009/3/layout/HorizontalOrganizationChart"/>
    <dgm:cxn modelId="{8FF8E263-3B7A-A146-9930-00F8CF5D7F59}" type="presParOf" srcId="{77A31732-09B9-D644-851F-2AC4D20FBC97}" destId="{C55F9205-5A85-544D-813E-FE5FC68609B2}" srcOrd="1" destOrd="0" presId="urn:microsoft.com/office/officeart/2009/3/layout/HorizontalOrganizationChart"/>
    <dgm:cxn modelId="{E60E6487-577F-0F44-930F-6378ED48CB68}" type="presParOf" srcId="{583076B0-D12C-F34D-8E88-048CE5C57B20}" destId="{61A7370C-945F-A347-8C5A-0BF4C961658A}" srcOrd="1" destOrd="0" presId="urn:microsoft.com/office/officeart/2009/3/layout/HorizontalOrganizationChart"/>
    <dgm:cxn modelId="{DB2F08D1-8A94-6B43-8A7B-7B9CE900E8A6}" type="presParOf" srcId="{583076B0-D12C-F34D-8E88-048CE5C57B20}" destId="{94FE6A60-46E2-D54A-98DB-1E347518DCC9}" srcOrd="2" destOrd="0" presId="urn:microsoft.com/office/officeart/2009/3/layout/HorizontalOrganizationChart"/>
    <dgm:cxn modelId="{FE3E3E77-23C1-9C49-896C-21ADD606F143}" type="presParOf" srcId="{D9FACB76-83C4-AB45-AEA3-D2206618DD06}" destId="{0541C6D8-185D-B34E-AD43-0C7CCC41CE6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30ADAB-8112-104A-AF66-665278ADF6AB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6BDF4C-9264-EF4E-86ED-0CC6FB20E6B3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200" b="1" dirty="0"/>
            <a:t>ghanesh91</a:t>
          </a:r>
        </a:p>
      </dgm:t>
    </dgm:pt>
    <dgm:pt modelId="{92D7504F-CF10-0C40-B12E-A2C6DB1920EA}" type="parTrans" cxnId="{962001BC-2BA4-744D-B242-E279584F6172}">
      <dgm:prSet/>
      <dgm:spPr/>
      <dgm:t>
        <a:bodyPr/>
        <a:lstStyle/>
        <a:p>
          <a:endParaRPr lang="en-US"/>
        </a:p>
      </dgm:t>
    </dgm:pt>
    <dgm:pt modelId="{A37FEEC2-CF98-704F-821E-EFB89A5A91F4}" type="sibTrans" cxnId="{962001BC-2BA4-744D-B242-E279584F6172}">
      <dgm:prSet/>
      <dgm:spPr/>
      <dgm:t>
        <a:bodyPr/>
        <a:lstStyle/>
        <a:p>
          <a:endParaRPr lang="en-US"/>
        </a:p>
      </dgm:t>
    </dgm:pt>
    <dgm:pt modelId="{22AF9A5F-05D1-9E4A-9F2F-C0903E3459FC}">
      <dgm:prSet phldrT="[Text]" custT="1"/>
      <dgm:spPr/>
      <dgm:t>
        <a:bodyPr/>
        <a:lstStyle/>
        <a:p>
          <a:r>
            <a:rPr lang="en-US" sz="2200" b="1" dirty="0"/>
            <a:t>repo1</a:t>
          </a:r>
        </a:p>
      </dgm:t>
    </dgm:pt>
    <dgm:pt modelId="{9B66EF46-AD06-0540-B675-DC61F43ABC47}" type="parTrans" cxnId="{F238942F-4990-A744-ABF2-8C2C28CBC903}">
      <dgm:prSet/>
      <dgm:spPr/>
      <dgm:t>
        <a:bodyPr/>
        <a:lstStyle/>
        <a:p>
          <a:endParaRPr lang="en-US"/>
        </a:p>
      </dgm:t>
    </dgm:pt>
    <dgm:pt modelId="{26945E2E-B3E1-8943-BB7C-E0F646AEF0E4}" type="sibTrans" cxnId="{F238942F-4990-A744-ABF2-8C2C28CBC903}">
      <dgm:prSet/>
      <dgm:spPr/>
      <dgm:t>
        <a:bodyPr/>
        <a:lstStyle/>
        <a:p>
          <a:endParaRPr lang="en-US"/>
        </a:p>
      </dgm:t>
    </dgm:pt>
    <dgm:pt modelId="{B9AF0B67-87C1-FE4A-912F-9A6B5BC80B3F}">
      <dgm:prSet phldrT="[Text]" custT="1"/>
      <dgm:spPr/>
      <dgm:t>
        <a:bodyPr/>
        <a:lstStyle/>
        <a:p>
          <a:r>
            <a:rPr lang="en-US" sz="2200" b="1" dirty="0"/>
            <a:t>repo2</a:t>
          </a:r>
        </a:p>
      </dgm:t>
    </dgm:pt>
    <dgm:pt modelId="{647EB590-3154-0345-BC71-2A4543C1EA60}" type="parTrans" cxnId="{CC8D3B61-51CF-BC4B-8565-F705CFC497B5}">
      <dgm:prSet/>
      <dgm:spPr/>
      <dgm:t>
        <a:bodyPr/>
        <a:lstStyle/>
        <a:p>
          <a:endParaRPr lang="en-US"/>
        </a:p>
      </dgm:t>
    </dgm:pt>
    <dgm:pt modelId="{729EE754-DC3A-D541-8CE5-00E7F136EF47}" type="sibTrans" cxnId="{CC8D3B61-51CF-BC4B-8565-F705CFC497B5}">
      <dgm:prSet/>
      <dgm:spPr/>
      <dgm:t>
        <a:bodyPr/>
        <a:lstStyle/>
        <a:p>
          <a:endParaRPr lang="en-US"/>
        </a:p>
      </dgm:t>
    </dgm:pt>
    <dgm:pt modelId="{5CC232F5-36A6-3241-8401-FDA5AAF2652D}">
      <dgm:prSet phldrT="[Text]" custT="1"/>
      <dgm:spPr/>
      <dgm:t>
        <a:bodyPr/>
        <a:lstStyle/>
        <a:p>
          <a:r>
            <a:rPr lang="en-US" sz="2200" b="1" dirty="0"/>
            <a:t>repo3</a:t>
          </a:r>
        </a:p>
      </dgm:t>
    </dgm:pt>
    <dgm:pt modelId="{D0ED8A0D-2E9F-1D4D-8FE9-CC7217A76D0F}" type="parTrans" cxnId="{DBD45122-F982-744C-B639-91C96CADC1FF}">
      <dgm:prSet/>
      <dgm:spPr/>
      <dgm:t>
        <a:bodyPr/>
        <a:lstStyle/>
        <a:p>
          <a:endParaRPr lang="en-US"/>
        </a:p>
      </dgm:t>
    </dgm:pt>
    <dgm:pt modelId="{4404E92F-62B6-2E43-BE66-37C7B0359CE2}" type="sibTrans" cxnId="{DBD45122-F982-744C-B639-91C96CADC1FF}">
      <dgm:prSet/>
      <dgm:spPr/>
      <dgm:t>
        <a:bodyPr/>
        <a:lstStyle/>
        <a:p>
          <a:endParaRPr lang="en-US"/>
        </a:p>
      </dgm:t>
    </dgm:pt>
    <dgm:pt modelId="{2A97FC1C-25E3-564D-A673-D7928C20CD37}">
      <dgm:prSet custT="1"/>
      <dgm:spPr/>
      <dgm:t>
        <a:bodyPr/>
        <a:lstStyle/>
        <a:p>
          <a:r>
            <a:rPr lang="en-US" sz="2200" b="1" dirty="0"/>
            <a:t>repo4</a:t>
          </a:r>
        </a:p>
      </dgm:t>
    </dgm:pt>
    <dgm:pt modelId="{706439F8-00D2-B049-9202-1188E60B7787}" type="parTrans" cxnId="{43C3D6F1-AFB7-9E44-B0FE-4F608EB7BBB8}">
      <dgm:prSet/>
      <dgm:spPr/>
      <dgm:t>
        <a:bodyPr/>
        <a:lstStyle/>
        <a:p>
          <a:endParaRPr lang="en-US"/>
        </a:p>
      </dgm:t>
    </dgm:pt>
    <dgm:pt modelId="{B19BA5F4-1C10-DE40-AED5-AFD6B679F48F}" type="sibTrans" cxnId="{43C3D6F1-AFB7-9E44-B0FE-4F608EB7BBB8}">
      <dgm:prSet/>
      <dgm:spPr/>
      <dgm:t>
        <a:bodyPr/>
        <a:lstStyle/>
        <a:p>
          <a:endParaRPr lang="en-US"/>
        </a:p>
      </dgm:t>
    </dgm:pt>
    <dgm:pt modelId="{04A5839C-8547-4842-B169-633BFA773B37}">
      <dgm:prSet custT="1"/>
      <dgm:spPr>
        <a:solidFill>
          <a:srgbClr val="00B050"/>
        </a:solidFill>
      </dgm:spPr>
      <dgm:t>
        <a:bodyPr/>
        <a:lstStyle/>
        <a:p>
          <a:r>
            <a:rPr lang="en-US" sz="2200" b="1" dirty="0"/>
            <a:t>learn-git</a:t>
          </a:r>
        </a:p>
      </dgm:t>
    </dgm:pt>
    <dgm:pt modelId="{47B9F4D6-F581-0345-B2DC-E7763D8D87D5}" type="parTrans" cxnId="{E4F81331-FFEB-FC4B-9821-66E2CF556C0A}">
      <dgm:prSet/>
      <dgm:spPr/>
      <dgm:t>
        <a:bodyPr/>
        <a:lstStyle/>
        <a:p>
          <a:endParaRPr lang="en-US"/>
        </a:p>
      </dgm:t>
    </dgm:pt>
    <dgm:pt modelId="{CDA7BEF6-F729-214D-A257-F9474D6B502C}" type="sibTrans" cxnId="{E4F81331-FFEB-FC4B-9821-66E2CF556C0A}">
      <dgm:prSet/>
      <dgm:spPr/>
      <dgm:t>
        <a:bodyPr/>
        <a:lstStyle/>
        <a:p>
          <a:endParaRPr lang="en-US"/>
        </a:p>
      </dgm:t>
    </dgm:pt>
    <dgm:pt modelId="{4D958FFB-5ED1-1047-B4F0-4AAF78365703}" type="pres">
      <dgm:prSet presAssocID="{3C30ADAB-8112-104A-AF66-665278ADF6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9FACB76-83C4-AB45-AEA3-D2206618DD06}" type="pres">
      <dgm:prSet presAssocID="{036BDF4C-9264-EF4E-86ED-0CC6FB20E6B3}" presName="hierRoot1" presStyleCnt="0">
        <dgm:presLayoutVars>
          <dgm:hierBranch val="init"/>
        </dgm:presLayoutVars>
      </dgm:prSet>
      <dgm:spPr/>
    </dgm:pt>
    <dgm:pt modelId="{BB0B9095-02EC-1A43-ADCB-97DFA38FBC79}" type="pres">
      <dgm:prSet presAssocID="{036BDF4C-9264-EF4E-86ED-0CC6FB20E6B3}" presName="rootComposite1" presStyleCnt="0"/>
      <dgm:spPr/>
    </dgm:pt>
    <dgm:pt modelId="{37E4D3A6-5A23-A948-9F9C-1E77FFC60B23}" type="pres">
      <dgm:prSet presAssocID="{036BDF4C-9264-EF4E-86ED-0CC6FB20E6B3}" presName="rootText1" presStyleLbl="node0" presStyleIdx="0" presStyleCnt="1">
        <dgm:presLayoutVars>
          <dgm:chPref val="3"/>
        </dgm:presLayoutVars>
      </dgm:prSet>
      <dgm:spPr/>
    </dgm:pt>
    <dgm:pt modelId="{2C216223-50FA-0143-AE31-C2B19DBAE4A9}" type="pres">
      <dgm:prSet presAssocID="{036BDF4C-9264-EF4E-86ED-0CC6FB20E6B3}" presName="rootConnector1" presStyleLbl="node1" presStyleIdx="0" presStyleCnt="0"/>
      <dgm:spPr/>
    </dgm:pt>
    <dgm:pt modelId="{865E7090-9F94-B541-BEDB-3759CB436075}" type="pres">
      <dgm:prSet presAssocID="{036BDF4C-9264-EF4E-86ED-0CC6FB20E6B3}" presName="hierChild2" presStyleCnt="0"/>
      <dgm:spPr/>
    </dgm:pt>
    <dgm:pt modelId="{BFD83F27-5F68-A340-94A4-24E0C6687E98}" type="pres">
      <dgm:prSet presAssocID="{9B66EF46-AD06-0540-B675-DC61F43ABC47}" presName="Name64" presStyleLbl="parChTrans1D2" presStyleIdx="0" presStyleCnt="5"/>
      <dgm:spPr/>
    </dgm:pt>
    <dgm:pt modelId="{C07F514F-8B28-A54C-B527-991192FC8E49}" type="pres">
      <dgm:prSet presAssocID="{22AF9A5F-05D1-9E4A-9F2F-C0903E3459FC}" presName="hierRoot2" presStyleCnt="0">
        <dgm:presLayoutVars>
          <dgm:hierBranch val="init"/>
        </dgm:presLayoutVars>
      </dgm:prSet>
      <dgm:spPr/>
    </dgm:pt>
    <dgm:pt modelId="{DD2D73E3-6B4B-A346-B503-0D8CA40798A4}" type="pres">
      <dgm:prSet presAssocID="{22AF9A5F-05D1-9E4A-9F2F-C0903E3459FC}" presName="rootComposite" presStyleCnt="0"/>
      <dgm:spPr/>
    </dgm:pt>
    <dgm:pt modelId="{BC0B35E3-251C-E24E-B5C1-94031DCF2E6C}" type="pres">
      <dgm:prSet presAssocID="{22AF9A5F-05D1-9E4A-9F2F-C0903E3459FC}" presName="rootText" presStyleLbl="node2" presStyleIdx="0" presStyleCnt="5">
        <dgm:presLayoutVars>
          <dgm:chPref val="3"/>
        </dgm:presLayoutVars>
      </dgm:prSet>
      <dgm:spPr/>
    </dgm:pt>
    <dgm:pt modelId="{09232069-061B-134C-900B-A8A314477458}" type="pres">
      <dgm:prSet presAssocID="{22AF9A5F-05D1-9E4A-9F2F-C0903E3459FC}" presName="rootConnector" presStyleLbl="node2" presStyleIdx="0" presStyleCnt="5"/>
      <dgm:spPr/>
    </dgm:pt>
    <dgm:pt modelId="{C6692426-C080-3A4B-81AD-B0FE21694AF6}" type="pres">
      <dgm:prSet presAssocID="{22AF9A5F-05D1-9E4A-9F2F-C0903E3459FC}" presName="hierChild4" presStyleCnt="0"/>
      <dgm:spPr/>
    </dgm:pt>
    <dgm:pt modelId="{38C3FEE3-67D4-6645-90C2-95FD671ABDFE}" type="pres">
      <dgm:prSet presAssocID="{22AF9A5F-05D1-9E4A-9F2F-C0903E3459FC}" presName="hierChild5" presStyleCnt="0"/>
      <dgm:spPr/>
    </dgm:pt>
    <dgm:pt modelId="{C143D5C9-9ADA-5F4F-9BA5-F553C736C06D}" type="pres">
      <dgm:prSet presAssocID="{647EB590-3154-0345-BC71-2A4543C1EA60}" presName="Name64" presStyleLbl="parChTrans1D2" presStyleIdx="1" presStyleCnt="5"/>
      <dgm:spPr/>
    </dgm:pt>
    <dgm:pt modelId="{89F88CD8-57EC-9749-9BD6-AFF00D58485D}" type="pres">
      <dgm:prSet presAssocID="{B9AF0B67-87C1-FE4A-912F-9A6B5BC80B3F}" presName="hierRoot2" presStyleCnt="0">
        <dgm:presLayoutVars>
          <dgm:hierBranch val="init"/>
        </dgm:presLayoutVars>
      </dgm:prSet>
      <dgm:spPr/>
    </dgm:pt>
    <dgm:pt modelId="{8F6C1714-8508-C249-82FC-727055615CAB}" type="pres">
      <dgm:prSet presAssocID="{B9AF0B67-87C1-FE4A-912F-9A6B5BC80B3F}" presName="rootComposite" presStyleCnt="0"/>
      <dgm:spPr/>
    </dgm:pt>
    <dgm:pt modelId="{5A55A9BC-01A9-644F-88E8-869006E7B085}" type="pres">
      <dgm:prSet presAssocID="{B9AF0B67-87C1-FE4A-912F-9A6B5BC80B3F}" presName="rootText" presStyleLbl="node2" presStyleIdx="1" presStyleCnt="5">
        <dgm:presLayoutVars>
          <dgm:chPref val="3"/>
        </dgm:presLayoutVars>
      </dgm:prSet>
      <dgm:spPr/>
    </dgm:pt>
    <dgm:pt modelId="{FAA4A60F-D661-1A44-ABB8-0B234C053019}" type="pres">
      <dgm:prSet presAssocID="{B9AF0B67-87C1-FE4A-912F-9A6B5BC80B3F}" presName="rootConnector" presStyleLbl="node2" presStyleIdx="1" presStyleCnt="5"/>
      <dgm:spPr/>
    </dgm:pt>
    <dgm:pt modelId="{D3D7550B-8C71-CD49-9DE7-EA46B3430004}" type="pres">
      <dgm:prSet presAssocID="{B9AF0B67-87C1-FE4A-912F-9A6B5BC80B3F}" presName="hierChild4" presStyleCnt="0"/>
      <dgm:spPr/>
    </dgm:pt>
    <dgm:pt modelId="{6DDD7524-FAE4-CB4A-A261-927CE568E48C}" type="pres">
      <dgm:prSet presAssocID="{B9AF0B67-87C1-FE4A-912F-9A6B5BC80B3F}" presName="hierChild5" presStyleCnt="0"/>
      <dgm:spPr/>
    </dgm:pt>
    <dgm:pt modelId="{C9A9F9E1-B2CE-D94C-8EEE-7C7CB5E745BF}" type="pres">
      <dgm:prSet presAssocID="{D0ED8A0D-2E9F-1D4D-8FE9-CC7217A76D0F}" presName="Name64" presStyleLbl="parChTrans1D2" presStyleIdx="2" presStyleCnt="5"/>
      <dgm:spPr/>
    </dgm:pt>
    <dgm:pt modelId="{47253C26-1B32-5446-9ADA-3A6A712917D3}" type="pres">
      <dgm:prSet presAssocID="{5CC232F5-36A6-3241-8401-FDA5AAF2652D}" presName="hierRoot2" presStyleCnt="0">
        <dgm:presLayoutVars>
          <dgm:hierBranch val="init"/>
        </dgm:presLayoutVars>
      </dgm:prSet>
      <dgm:spPr/>
    </dgm:pt>
    <dgm:pt modelId="{04F0F1BF-F383-FB49-8E59-F7FCDF9FEAA4}" type="pres">
      <dgm:prSet presAssocID="{5CC232F5-36A6-3241-8401-FDA5AAF2652D}" presName="rootComposite" presStyleCnt="0"/>
      <dgm:spPr/>
    </dgm:pt>
    <dgm:pt modelId="{DF3F5052-A0FF-F54E-A3E7-F30E0DD835EF}" type="pres">
      <dgm:prSet presAssocID="{5CC232F5-36A6-3241-8401-FDA5AAF2652D}" presName="rootText" presStyleLbl="node2" presStyleIdx="2" presStyleCnt="5">
        <dgm:presLayoutVars>
          <dgm:chPref val="3"/>
        </dgm:presLayoutVars>
      </dgm:prSet>
      <dgm:spPr/>
    </dgm:pt>
    <dgm:pt modelId="{4B66BC79-CE05-3946-9D1C-684788DAA30F}" type="pres">
      <dgm:prSet presAssocID="{5CC232F5-36A6-3241-8401-FDA5AAF2652D}" presName="rootConnector" presStyleLbl="node2" presStyleIdx="2" presStyleCnt="5"/>
      <dgm:spPr/>
    </dgm:pt>
    <dgm:pt modelId="{D81C16C7-8EEA-314F-9186-460D481E8E5B}" type="pres">
      <dgm:prSet presAssocID="{5CC232F5-36A6-3241-8401-FDA5AAF2652D}" presName="hierChild4" presStyleCnt="0"/>
      <dgm:spPr/>
    </dgm:pt>
    <dgm:pt modelId="{99D916BA-717F-3A49-B4DF-EA84754FFED9}" type="pres">
      <dgm:prSet presAssocID="{5CC232F5-36A6-3241-8401-FDA5AAF2652D}" presName="hierChild5" presStyleCnt="0"/>
      <dgm:spPr/>
    </dgm:pt>
    <dgm:pt modelId="{546DB5B8-879D-FC4C-B088-02A077B7C9F6}" type="pres">
      <dgm:prSet presAssocID="{706439F8-00D2-B049-9202-1188E60B7787}" presName="Name64" presStyleLbl="parChTrans1D2" presStyleIdx="3" presStyleCnt="5"/>
      <dgm:spPr/>
    </dgm:pt>
    <dgm:pt modelId="{41C94C8D-D078-DB42-83C3-FB526169A3C8}" type="pres">
      <dgm:prSet presAssocID="{2A97FC1C-25E3-564D-A673-D7928C20CD37}" presName="hierRoot2" presStyleCnt="0">
        <dgm:presLayoutVars>
          <dgm:hierBranch val="init"/>
        </dgm:presLayoutVars>
      </dgm:prSet>
      <dgm:spPr/>
    </dgm:pt>
    <dgm:pt modelId="{C8CEFBA3-860E-884E-8302-419B57B04133}" type="pres">
      <dgm:prSet presAssocID="{2A97FC1C-25E3-564D-A673-D7928C20CD37}" presName="rootComposite" presStyleCnt="0"/>
      <dgm:spPr/>
    </dgm:pt>
    <dgm:pt modelId="{81AA7377-052F-804F-806D-65A06057B005}" type="pres">
      <dgm:prSet presAssocID="{2A97FC1C-25E3-564D-A673-D7928C20CD37}" presName="rootText" presStyleLbl="node2" presStyleIdx="3" presStyleCnt="5">
        <dgm:presLayoutVars>
          <dgm:chPref val="3"/>
        </dgm:presLayoutVars>
      </dgm:prSet>
      <dgm:spPr/>
    </dgm:pt>
    <dgm:pt modelId="{2FEDB380-C356-8B4C-8B7A-3862435F8233}" type="pres">
      <dgm:prSet presAssocID="{2A97FC1C-25E3-564D-A673-D7928C20CD37}" presName="rootConnector" presStyleLbl="node2" presStyleIdx="3" presStyleCnt="5"/>
      <dgm:spPr/>
    </dgm:pt>
    <dgm:pt modelId="{C42125FD-6168-4F42-98E2-F58239893225}" type="pres">
      <dgm:prSet presAssocID="{2A97FC1C-25E3-564D-A673-D7928C20CD37}" presName="hierChild4" presStyleCnt="0"/>
      <dgm:spPr/>
    </dgm:pt>
    <dgm:pt modelId="{260C7030-67EF-E84F-B30D-5C8738BEF5DB}" type="pres">
      <dgm:prSet presAssocID="{2A97FC1C-25E3-564D-A673-D7928C20CD37}" presName="hierChild5" presStyleCnt="0"/>
      <dgm:spPr/>
    </dgm:pt>
    <dgm:pt modelId="{CF481E93-7F54-EB42-9123-4F28A092B3EB}" type="pres">
      <dgm:prSet presAssocID="{47B9F4D6-F581-0345-B2DC-E7763D8D87D5}" presName="Name64" presStyleLbl="parChTrans1D2" presStyleIdx="4" presStyleCnt="5"/>
      <dgm:spPr/>
    </dgm:pt>
    <dgm:pt modelId="{583076B0-D12C-F34D-8E88-048CE5C57B20}" type="pres">
      <dgm:prSet presAssocID="{04A5839C-8547-4842-B169-633BFA773B37}" presName="hierRoot2" presStyleCnt="0">
        <dgm:presLayoutVars>
          <dgm:hierBranch val="init"/>
        </dgm:presLayoutVars>
      </dgm:prSet>
      <dgm:spPr/>
    </dgm:pt>
    <dgm:pt modelId="{77A31732-09B9-D644-851F-2AC4D20FBC97}" type="pres">
      <dgm:prSet presAssocID="{04A5839C-8547-4842-B169-633BFA773B37}" presName="rootComposite" presStyleCnt="0"/>
      <dgm:spPr/>
    </dgm:pt>
    <dgm:pt modelId="{DB7C33C8-04E2-E549-9786-D434D492B772}" type="pres">
      <dgm:prSet presAssocID="{04A5839C-8547-4842-B169-633BFA773B37}" presName="rootText" presStyleLbl="node2" presStyleIdx="4" presStyleCnt="5">
        <dgm:presLayoutVars>
          <dgm:chPref val="3"/>
        </dgm:presLayoutVars>
      </dgm:prSet>
      <dgm:spPr/>
    </dgm:pt>
    <dgm:pt modelId="{C55F9205-5A85-544D-813E-FE5FC68609B2}" type="pres">
      <dgm:prSet presAssocID="{04A5839C-8547-4842-B169-633BFA773B37}" presName="rootConnector" presStyleLbl="node2" presStyleIdx="4" presStyleCnt="5"/>
      <dgm:spPr/>
    </dgm:pt>
    <dgm:pt modelId="{61A7370C-945F-A347-8C5A-0BF4C961658A}" type="pres">
      <dgm:prSet presAssocID="{04A5839C-8547-4842-B169-633BFA773B37}" presName="hierChild4" presStyleCnt="0"/>
      <dgm:spPr/>
    </dgm:pt>
    <dgm:pt modelId="{94FE6A60-46E2-D54A-98DB-1E347518DCC9}" type="pres">
      <dgm:prSet presAssocID="{04A5839C-8547-4842-B169-633BFA773B37}" presName="hierChild5" presStyleCnt="0"/>
      <dgm:spPr/>
    </dgm:pt>
    <dgm:pt modelId="{0541C6D8-185D-B34E-AD43-0C7CCC41CE64}" type="pres">
      <dgm:prSet presAssocID="{036BDF4C-9264-EF4E-86ED-0CC6FB20E6B3}" presName="hierChild3" presStyleCnt="0"/>
      <dgm:spPr/>
    </dgm:pt>
  </dgm:ptLst>
  <dgm:cxnLst>
    <dgm:cxn modelId="{DBD45122-F982-744C-B639-91C96CADC1FF}" srcId="{036BDF4C-9264-EF4E-86ED-0CC6FB20E6B3}" destId="{5CC232F5-36A6-3241-8401-FDA5AAF2652D}" srcOrd="2" destOrd="0" parTransId="{D0ED8A0D-2E9F-1D4D-8FE9-CC7217A76D0F}" sibTransId="{4404E92F-62B6-2E43-BE66-37C7B0359CE2}"/>
    <dgm:cxn modelId="{12F6CE2B-289F-BD4D-8704-E91DBD717BAC}" type="presOf" srcId="{D0ED8A0D-2E9F-1D4D-8FE9-CC7217A76D0F}" destId="{C9A9F9E1-B2CE-D94C-8EEE-7C7CB5E745BF}" srcOrd="0" destOrd="0" presId="urn:microsoft.com/office/officeart/2009/3/layout/HorizontalOrganizationChart"/>
    <dgm:cxn modelId="{F238942F-4990-A744-ABF2-8C2C28CBC903}" srcId="{036BDF4C-9264-EF4E-86ED-0CC6FB20E6B3}" destId="{22AF9A5F-05D1-9E4A-9F2F-C0903E3459FC}" srcOrd="0" destOrd="0" parTransId="{9B66EF46-AD06-0540-B675-DC61F43ABC47}" sibTransId="{26945E2E-B3E1-8943-BB7C-E0F646AEF0E4}"/>
    <dgm:cxn modelId="{E4F81331-FFEB-FC4B-9821-66E2CF556C0A}" srcId="{036BDF4C-9264-EF4E-86ED-0CC6FB20E6B3}" destId="{04A5839C-8547-4842-B169-633BFA773B37}" srcOrd="4" destOrd="0" parTransId="{47B9F4D6-F581-0345-B2DC-E7763D8D87D5}" sibTransId="{CDA7BEF6-F729-214D-A257-F9474D6B502C}"/>
    <dgm:cxn modelId="{E2D2683B-62DB-3E44-B0A0-BFB9CF49C80B}" type="presOf" srcId="{3C30ADAB-8112-104A-AF66-665278ADF6AB}" destId="{4D958FFB-5ED1-1047-B4F0-4AAF78365703}" srcOrd="0" destOrd="0" presId="urn:microsoft.com/office/officeart/2009/3/layout/HorizontalOrganizationChart"/>
    <dgm:cxn modelId="{63E71B5A-1BFD-3C4D-BFB1-EA47AD8A3F11}" type="presOf" srcId="{036BDF4C-9264-EF4E-86ED-0CC6FB20E6B3}" destId="{2C216223-50FA-0143-AE31-C2B19DBAE4A9}" srcOrd="1" destOrd="0" presId="urn:microsoft.com/office/officeart/2009/3/layout/HorizontalOrganizationChart"/>
    <dgm:cxn modelId="{9015C25E-58F1-7A48-B3AF-9CCB70FBCC72}" type="presOf" srcId="{2A97FC1C-25E3-564D-A673-D7928C20CD37}" destId="{81AA7377-052F-804F-806D-65A06057B005}" srcOrd="0" destOrd="0" presId="urn:microsoft.com/office/officeart/2009/3/layout/HorizontalOrganizationChart"/>
    <dgm:cxn modelId="{D6A7D55E-701E-C248-AB3A-6F23E427C79D}" type="presOf" srcId="{036BDF4C-9264-EF4E-86ED-0CC6FB20E6B3}" destId="{37E4D3A6-5A23-A948-9F9C-1E77FFC60B23}" srcOrd="0" destOrd="0" presId="urn:microsoft.com/office/officeart/2009/3/layout/HorizontalOrganizationChart"/>
    <dgm:cxn modelId="{CC8D3B61-51CF-BC4B-8565-F705CFC497B5}" srcId="{036BDF4C-9264-EF4E-86ED-0CC6FB20E6B3}" destId="{B9AF0B67-87C1-FE4A-912F-9A6B5BC80B3F}" srcOrd="1" destOrd="0" parTransId="{647EB590-3154-0345-BC71-2A4543C1EA60}" sibTransId="{729EE754-DC3A-D541-8CE5-00E7F136EF47}"/>
    <dgm:cxn modelId="{277AE369-F410-A84F-95CC-A67A65BFE590}" type="presOf" srcId="{706439F8-00D2-B049-9202-1188E60B7787}" destId="{546DB5B8-879D-FC4C-B088-02A077B7C9F6}" srcOrd="0" destOrd="0" presId="urn:microsoft.com/office/officeart/2009/3/layout/HorizontalOrganizationChart"/>
    <dgm:cxn modelId="{064F436E-DF8B-F14B-9801-15F095F5F340}" type="presOf" srcId="{22AF9A5F-05D1-9E4A-9F2F-C0903E3459FC}" destId="{09232069-061B-134C-900B-A8A314477458}" srcOrd="1" destOrd="0" presId="urn:microsoft.com/office/officeart/2009/3/layout/HorizontalOrganizationChart"/>
    <dgm:cxn modelId="{C09DA687-AC61-A443-AD36-7E99768EB577}" type="presOf" srcId="{2A97FC1C-25E3-564D-A673-D7928C20CD37}" destId="{2FEDB380-C356-8B4C-8B7A-3862435F8233}" srcOrd="1" destOrd="0" presId="urn:microsoft.com/office/officeart/2009/3/layout/HorizontalOrganizationChart"/>
    <dgm:cxn modelId="{8379BF91-A955-8C47-982E-CED592ECF873}" type="presOf" srcId="{9B66EF46-AD06-0540-B675-DC61F43ABC47}" destId="{BFD83F27-5F68-A340-94A4-24E0C6687E98}" srcOrd="0" destOrd="0" presId="urn:microsoft.com/office/officeart/2009/3/layout/HorizontalOrganizationChart"/>
    <dgm:cxn modelId="{5A717F94-C32D-984B-904B-787E555B71FE}" type="presOf" srcId="{B9AF0B67-87C1-FE4A-912F-9A6B5BC80B3F}" destId="{FAA4A60F-D661-1A44-ABB8-0B234C053019}" srcOrd="1" destOrd="0" presId="urn:microsoft.com/office/officeart/2009/3/layout/HorizontalOrganizationChart"/>
    <dgm:cxn modelId="{F7E6A19B-BE01-EA41-86E6-F5C9B5EC4688}" type="presOf" srcId="{04A5839C-8547-4842-B169-633BFA773B37}" destId="{C55F9205-5A85-544D-813E-FE5FC68609B2}" srcOrd="1" destOrd="0" presId="urn:microsoft.com/office/officeart/2009/3/layout/HorizontalOrganizationChart"/>
    <dgm:cxn modelId="{30558BB3-ACE2-574A-8DEA-25FC8D297EDF}" type="presOf" srcId="{22AF9A5F-05D1-9E4A-9F2F-C0903E3459FC}" destId="{BC0B35E3-251C-E24E-B5C1-94031DCF2E6C}" srcOrd="0" destOrd="0" presId="urn:microsoft.com/office/officeart/2009/3/layout/HorizontalOrganizationChart"/>
    <dgm:cxn modelId="{89162EB7-758D-5E4E-A464-669699B43B59}" type="presOf" srcId="{5CC232F5-36A6-3241-8401-FDA5AAF2652D}" destId="{4B66BC79-CE05-3946-9D1C-684788DAA30F}" srcOrd="1" destOrd="0" presId="urn:microsoft.com/office/officeart/2009/3/layout/HorizontalOrganizationChart"/>
    <dgm:cxn modelId="{9D24F9B7-38DD-5744-B6DC-EE1FEF2D2A6D}" type="presOf" srcId="{647EB590-3154-0345-BC71-2A4543C1EA60}" destId="{C143D5C9-9ADA-5F4F-9BA5-F553C736C06D}" srcOrd="0" destOrd="0" presId="urn:microsoft.com/office/officeart/2009/3/layout/HorizontalOrganizationChart"/>
    <dgm:cxn modelId="{962001BC-2BA4-744D-B242-E279584F6172}" srcId="{3C30ADAB-8112-104A-AF66-665278ADF6AB}" destId="{036BDF4C-9264-EF4E-86ED-0CC6FB20E6B3}" srcOrd="0" destOrd="0" parTransId="{92D7504F-CF10-0C40-B12E-A2C6DB1920EA}" sibTransId="{A37FEEC2-CF98-704F-821E-EFB89A5A91F4}"/>
    <dgm:cxn modelId="{A89204CC-8804-7F45-B2A7-6F6FE3041BFC}" type="presOf" srcId="{04A5839C-8547-4842-B169-633BFA773B37}" destId="{DB7C33C8-04E2-E549-9786-D434D492B772}" srcOrd="0" destOrd="0" presId="urn:microsoft.com/office/officeart/2009/3/layout/HorizontalOrganizationChart"/>
    <dgm:cxn modelId="{0CCD43E3-27D7-274A-9BF2-8E6086FDFC38}" type="presOf" srcId="{47B9F4D6-F581-0345-B2DC-E7763D8D87D5}" destId="{CF481E93-7F54-EB42-9123-4F28A092B3EB}" srcOrd="0" destOrd="0" presId="urn:microsoft.com/office/officeart/2009/3/layout/HorizontalOrganizationChart"/>
    <dgm:cxn modelId="{43C3D6F1-AFB7-9E44-B0FE-4F608EB7BBB8}" srcId="{036BDF4C-9264-EF4E-86ED-0CC6FB20E6B3}" destId="{2A97FC1C-25E3-564D-A673-D7928C20CD37}" srcOrd="3" destOrd="0" parTransId="{706439F8-00D2-B049-9202-1188E60B7787}" sibTransId="{B19BA5F4-1C10-DE40-AED5-AFD6B679F48F}"/>
    <dgm:cxn modelId="{125E9DF6-48F6-7842-992E-560EBCF76D17}" type="presOf" srcId="{5CC232F5-36A6-3241-8401-FDA5AAF2652D}" destId="{DF3F5052-A0FF-F54E-A3E7-F30E0DD835EF}" srcOrd="0" destOrd="0" presId="urn:microsoft.com/office/officeart/2009/3/layout/HorizontalOrganizationChart"/>
    <dgm:cxn modelId="{03BC71F7-3438-5940-82A5-220F3DA6E41F}" type="presOf" srcId="{B9AF0B67-87C1-FE4A-912F-9A6B5BC80B3F}" destId="{5A55A9BC-01A9-644F-88E8-869006E7B085}" srcOrd="0" destOrd="0" presId="urn:microsoft.com/office/officeart/2009/3/layout/HorizontalOrganizationChart"/>
    <dgm:cxn modelId="{A883FC30-7AC7-4B43-85FF-97C5EC777428}" type="presParOf" srcId="{4D958FFB-5ED1-1047-B4F0-4AAF78365703}" destId="{D9FACB76-83C4-AB45-AEA3-D2206618DD06}" srcOrd="0" destOrd="0" presId="urn:microsoft.com/office/officeart/2009/3/layout/HorizontalOrganizationChart"/>
    <dgm:cxn modelId="{207DC22B-A196-E849-95DA-DFF69CAE06FA}" type="presParOf" srcId="{D9FACB76-83C4-AB45-AEA3-D2206618DD06}" destId="{BB0B9095-02EC-1A43-ADCB-97DFA38FBC79}" srcOrd="0" destOrd="0" presId="urn:microsoft.com/office/officeart/2009/3/layout/HorizontalOrganizationChart"/>
    <dgm:cxn modelId="{DFC822AF-7C1D-E646-9398-0B9E78196F43}" type="presParOf" srcId="{BB0B9095-02EC-1A43-ADCB-97DFA38FBC79}" destId="{37E4D3A6-5A23-A948-9F9C-1E77FFC60B23}" srcOrd="0" destOrd="0" presId="urn:microsoft.com/office/officeart/2009/3/layout/HorizontalOrganizationChart"/>
    <dgm:cxn modelId="{94D5D622-CA4B-5442-9862-CAED05040641}" type="presParOf" srcId="{BB0B9095-02EC-1A43-ADCB-97DFA38FBC79}" destId="{2C216223-50FA-0143-AE31-C2B19DBAE4A9}" srcOrd="1" destOrd="0" presId="urn:microsoft.com/office/officeart/2009/3/layout/HorizontalOrganizationChart"/>
    <dgm:cxn modelId="{E3E7905D-96AF-5A4B-93E0-F7C53795C184}" type="presParOf" srcId="{D9FACB76-83C4-AB45-AEA3-D2206618DD06}" destId="{865E7090-9F94-B541-BEDB-3759CB436075}" srcOrd="1" destOrd="0" presId="urn:microsoft.com/office/officeart/2009/3/layout/HorizontalOrganizationChart"/>
    <dgm:cxn modelId="{08D46278-9925-5143-A21A-42993D421566}" type="presParOf" srcId="{865E7090-9F94-B541-BEDB-3759CB436075}" destId="{BFD83F27-5F68-A340-94A4-24E0C6687E98}" srcOrd="0" destOrd="0" presId="urn:microsoft.com/office/officeart/2009/3/layout/HorizontalOrganizationChart"/>
    <dgm:cxn modelId="{A0E90F9C-C84D-2F43-A072-4D395CB7B630}" type="presParOf" srcId="{865E7090-9F94-B541-BEDB-3759CB436075}" destId="{C07F514F-8B28-A54C-B527-991192FC8E49}" srcOrd="1" destOrd="0" presId="urn:microsoft.com/office/officeart/2009/3/layout/HorizontalOrganizationChart"/>
    <dgm:cxn modelId="{7B3F8D4C-2E66-D04C-9941-7D9BD7C92A56}" type="presParOf" srcId="{C07F514F-8B28-A54C-B527-991192FC8E49}" destId="{DD2D73E3-6B4B-A346-B503-0D8CA40798A4}" srcOrd="0" destOrd="0" presId="urn:microsoft.com/office/officeart/2009/3/layout/HorizontalOrganizationChart"/>
    <dgm:cxn modelId="{B2550D40-675D-9A4C-BE63-27DA84E02D45}" type="presParOf" srcId="{DD2D73E3-6B4B-A346-B503-0D8CA40798A4}" destId="{BC0B35E3-251C-E24E-B5C1-94031DCF2E6C}" srcOrd="0" destOrd="0" presId="urn:microsoft.com/office/officeart/2009/3/layout/HorizontalOrganizationChart"/>
    <dgm:cxn modelId="{2DF926CC-8237-354F-BBD0-5F1FA1C57BE8}" type="presParOf" srcId="{DD2D73E3-6B4B-A346-B503-0D8CA40798A4}" destId="{09232069-061B-134C-900B-A8A314477458}" srcOrd="1" destOrd="0" presId="urn:microsoft.com/office/officeart/2009/3/layout/HorizontalOrganizationChart"/>
    <dgm:cxn modelId="{018176AA-370F-4F49-A52F-EEE0F759971D}" type="presParOf" srcId="{C07F514F-8B28-A54C-B527-991192FC8E49}" destId="{C6692426-C080-3A4B-81AD-B0FE21694AF6}" srcOrd="1" destOrd="0" presId="urn:microsoft.com/office/officeart/2009/3/layout/HorizontalOrganizationChart"/>
    <dgm:cxn modelId="{943F3CD8-B450-5940-9409-6404987E960A}" type="presParOf" srcId="{C07F514F-8B28-A54C-B527-991192FC8E49}" destId="{38C3FEE3-67D4-6645-90C2-95FD671ABDFE}" srcOrd="2" destOrd="0" presId="urn:microsoft.com/office/officeart/2009/3/layout/HorizontalOrganizationChart"/>
    <dgm:cxn modelId="{C77885CC-EC7B-9342-85F6-27DF729E49AF}" type="presParOf" srcId="{865E7090-9F94-B541-BEDB-3759CB436075}" destId="{C143D5C9-9ADA-5F4F-9BA5-F553C736C06D}" srcOrd="2" destOrd="0" presId="urn:microsoft.com/office/officeart/2009/3/layout/HorizontalOrganizationChart"/>
    <dgm:cxn modelId="{C3FB84A2-06D0-AD44-886A-78C229D7E72E}" type="presParOf" srcId="{865E7090-9F94-B541-BEDB-3759CB436075}" destId="{89F88CD8-57EC-9749-9BD6-AFF00D58485D}" srcOrd="3" destOrd="0" presId="urn:microsoft.com/office/officeart/2009/3/layout/HorizontalOrganizationChart"/>
    <dgm:cxn modelId="{BB8330AA-895B-3644-ABA8-7190CDDDBD0D}" type="presParOf" srcId="{89F88CD8-57EC-9749-9BD6-AFF00D58485D}" destId="{8F6C1714-8508-C249-82FC-727055615CAB}" srcOrd="0" destOrd="0" presId="urn:microsoft.com/office/officeart/2009/3/layout/HorizontalOrganizationChart"/>
    <dgm:cxn modelId="{B1AF8817-EB0C-B248-9AA8-07D0712A956E}" type="presParOf" srcId="{8F6C1714-8508-C249-82FC-727055615CAB}" destId="{5A55A9BC-01A9-644F-88E8-869006E7B085}" srcOrd="0" destOrd="0" presId="urn:microsoft.com/office/officeart/2009/3/layout/HorizontalOrganizationChart"/>
    <dgm:cxn modelId="{EC454E24-2852-6448-ACF6-30920A116030}" type="presParOf" srcId="{8F6C1714-8508-C249-82FC-727055615CAB}" destId="{FAA4A60F-D661-1A44-ABB8-0B234C053019}" srcOrd="1" destOrd="0" presId="urn:microsoft.com/office/officeart/2009/3/layout/HorizontalOrganizationChart"/>
    <dgm:cxn modelId="{ADF878D2-CA75-7748-8FAE-3EB6DC21836E}" type="presParOf" srcId="{89F88CD8-57EC-9749-9BD6-AFF00D58485D}" destId="{D3D7550B-8C71-CD49-9DE7-EA46B3430004}" srcOrd="1" destOrd="0" presId="urn:microsoft.com/office/officeart/2009/3/layout/HorizontalOrganizationChart"/>
    <dgm:cxn modelId="{602E2A9C-0284-AF4A-8004-1826DE7A6686}" type="presParOf" srcId="{89F88CD8-57EC-9749-9BD6-AFF00D58485D}" destId="{6DDD7524-FAE4-CB4A-A261-927CE568E48C}" srcOrd="2" destOrd="0" presId="urn:microsoft.com/office/officeart/2009/3/layout/HorizontalOrganizationChart"/>
    <dgm:cxn modelId="{4B10F187-FECD-9A45-9257-FB55DD06FC93}" type="presParOf" srcId="{865E7090-9F94-B541-BEDB-3759CB436075}" destId="{C9A9F9E1-B2CE-D94C-8EEE-7C7CB5E745BF}" srcOrd="4" destOrd="0" presId="urn:microsoft.com/office/officeart/2009/3/layout/HorizontalOrganizationChart"/>
    <dgm:cxn modelId="{0873DA40-2253-AC4A-B39E-63EC68DDF546}" type="presParOf" srcId="{865E7090-9F94-B541-BEDB-3759CB436075}" destId="{47253C26-1B32-5446-9ADA-3A6A712917D3}" srcOrd="5" destOrd="0" presId="urn:microsoft.com/office/officeart/2009/3/layout/HorizontalOrganizationChart"/>
    <dgm:cxn modelId="{86838445-247B-1140-BD59-A6600C5DAC8B}" type="presParOf" srcId="{47253C26-1B32-5446-9ADA-3A6A712917D3}" destId="{04F0F1BF-F383-FB49-8E59-F7FCDF9FEAA4}" srcOrd="0" destOrd="0" presId="urn:microsoft.com/office/officeart/2009/3/layout/HorizontalOrganizationChart"/>
    <dgm:cxn modelId="{5599C9CB-E62A-9846-833A-28442F1D0A40}" type="presParOf" srcId="{04F0F1BF-F383-FB49-8E59-F7FCDF9FEAA4}" destId="{DF3F5052-A0FF-F54E-A3E7-F30E0DD835EF}" srcOrd="0" destOrd="0" presId="urn:microsoft.com/office/officeart/2009/3/layout/HorizontalOrganizationChart"/>
    <dgm:cxn modelId="{5A070E08-7E28-234D-ABE7-0792C6851E20}" type="presParOf" srcId="{04F0F1BF-F383-FB49-8E59-F7FCDF9FEAA4}" destId="{4B66BC79-CE05-3946-9D1C-684788DAA30F}" srcOrd="1" destOrd="0" presId="urn:microsoft.com/office/officeart/2009/3/layout/HorizontalOrganizationChart"/>
    <dgm:cxn modelId="{3E83628C-F1BA-954E-8358-A60A9CA7F4FD}" type="presParOf" srcId="{47253C26-1B32-5446-9ADA-3A6A712917D3}" destId="{D81C16C7-8EEA-314F-9186-460D481E8E5B}" srcOrd="1" destOrd="0" presId="urn:microsoft.com/office/officeart/2009/3/layout/HorizontalOrganizationChart"/>
    <dgm:cxn modelId="{60059C07-E1C3-1C46-8BDB-37B2F1B918DD}" type="presParOf" srcId="{47253C26-1B32-5446-9ADA-3A6A712917D3}" destId="{99D916BA-717F-3A49-B4DF-EA84754FFED9}" srcOrd="2" destOrd="0" presId="urn:microsoft.com/office/officeart/2009/3/layout/HorizontalOrganizationChart"/>
    <dgm:cxn modelId="{07D057B5-FAEF-4343-ABA3-AC7D858C9EAF}" type="presParOf" srcId="{865E7090-9F94-B541-BEDB-3759CB436075}" destId="{546DB5B8-879D-FC4C-B088-02A077B7C9F6}" srcOrd="6" destOrd="0" presId="urn:microsoft.com/office/officeart/2009/3/layout/HorizontalOrganizationChart"/>
    <dgm:cxn modelId="{E59D8D68-2D93-8544-BD32-8C3548D9C8C5}" type="presParOf" srcId="{865E7090-9F94-B541-BEDB-3759CB436075}" destId="{41C94C8D-D078-DB42-83C3-FB526169A3C8}" srcOrd="7" destOrd="0" presId="urn:microsoft.com/office/officeart/2009/3/layout/HorizontalOrganizationChart"/>
    <dgm:cxn modelId="{F3AF6678-698E-7849-B163-606301513AB1}" type="presParOf" srcId="{41C94C8D-D078-DB42-83C3-FB526169A3C8}" destId="{C8CEFBA3-860E-884E-8302-419B57B04133}" srcOrd="0" destOrd="0" presId="urn:microsoft.com/office/officeart/2009/3/layout/HorizontalOrganizationChart"/>
    <dgm:cxn modelId="{C8D4BDA3-023A-1648-BC47-94D1CFAD9DB2}" type="presParOf" srcId="{C8CEFBA3-860E-884E-8302-419B57B04133}" destId="{81AA7377-052F-804F-806D-65A06057B005}" srcOrd="0" destOrd="0" presId="urn:microsoft.com/office/officeart/2009/3/layout/HorizontalOrganizationChart"/>
    <dgm:cxn modelId="{F1014037-A8E9-1545-8A0F-EEA9106A7392}" type="presParOf" srcId="{C8CEFBA3-860E-884E-8302-419B57B04133}" destId="{2FEDB380-C356-8B4C-8B7A-3862435F8233}" srcOrd="1" destOrd="0" presId="urn:microsoft.com/office/officeart/2009/3/layout/HorizontalOrganizationChart"/>
    <dgm:cxn modelId="{F1314246-E57F-0841-B093-3F6AB1894741}" type="presParOf" srcId="{41C94C8D-D078-DB42-83C3-FB526169A3C8}" destId="{C42125FD-6168-4F42-98E2-F58239893225}" srcOrd="1" destOrd="0" presId="urn:microsoft.com/office/officeart/2009/3/layout/HorizontalOrganizationChart"/>
    <dgm:cxn modelId="{9D67D888-46F2-B04E-89AA-A6A3DCD678A0}" type="presParOf" srcId="{41C94C8D-D078-DB42-83C3-FB526169A3C8}" destId="{260C7030-67EF-E84F-B30D-5C8738BEF5DB}" srcOrd="2" destOrd="0" presId="urn:microsoft.com/office/officeart/2009/3/layout/HorizontalOrganizationChart"/>
    <dgm:cxn modelId="{CD38CBDC-ED82-4348-8A09-F6144B079882}" type="presParOf" srcId="{865E7090-9F94-B541-BEDB-3759CB436075}" destId="{CF481E93-7F54-EB42-9123-4F28A092B3EB}" srcOrd="8" destOrd="0" presId="urn:microsoft.com/office/officeart/2009/3/layout/HorizontalOrganizationChart"/>
    <dgm:cxn modelId="{95875A7E-02CB-3640-8B94-8845D5C4CEEE}" type="presParOf" srcId="{865E7090-9F94-B541-BEDB-3759CB436075}" destId="{583076B0-D12C-F34D-8E88-048CE5C57B20}" srcOrd="9" destOrd="0" presId="urn:microsoft.com/office/officeart/2009/3/layout/HorizontalOrganizationChart"/>
    <dgm:cxn modelId="{939A4D73-20E1-7F48-B887-070633978921}" type="presParOf" srcId="{583076B0-D12C-F34D-8E88-048CE5C57B20}" destId="{77A31732-09B9-D644-851F-2AC4D20FBC97}" srcOrd="0" destOrd="0" presId="urn:microsoft.com/office/officeart/2009/3/layout/HorizontalOrganizationChart"/>
    <dgm:cxn modelId="{71465F7F-6D36-7940-84FF-A11AD0FB1D9E}" type="presParOf" srcId="{77A31732-09B9-D644-851F-2AC4D20FBC97}" destId="{DB7C33C8-04E2-E549-9786-D434D492B772}" srcOrd="0" destOrd="0" presId="urn:microsoft.com/office/officeart/2009/3/layout/HorizontalOrganizationChart"/>
    <dgm:cxn modelId="{8FF8E263-3B7A-A146-9930-00F8CF5D7F59}" type="presParOf" srcId="{77A31732-09B9-D644-851F-2AC4D20FBC97}" destId="{C55F9205-5A85-544D-813E-FE5FC68609B2}" srcOrd="1" destOrd="0" presId="urn:microsoft.com/office/officeart/2009/3/layout/HorizontalOrganizationChart"/>
    <dgm:cxn modelId="{E60E6487-577F-0F44-930F-6378ED48CB68}" type="presParOf" srcId="{583076B0-D12C-F34D-8E88-048CE5C57B20}" destId="{61A7370C-945F-A347-8C5A-0BF4C961658A}" srcOrd="1" destOrd="0" presId="urn:microsoft.com/office/officeart/2009/3/layout/HorizontalOrganizationChart"/>
    <dgm:cxn modelId="{DB2F08D1-8A94-6B43-8A7B-7B9CE900E8A6}" type="presParOf" srcId="{583076B0-D12C-F34D-8E88-048CE5C57B20}" destId="{94FE6A60-46E2-D54A-98DB-1E347518DCC9}" srcOrd="2" destOrd="0" presId="urn:microsoft.com/office/officeart/2009/3/layout/HorizontalOrganizationChart"/>
    <dgm:cxn modelId="{FE3E3E77-23C1-9C49-896C-21ADD606F143}" type="presParOf" srcId="{D9FACB76-83C4-AB45-AEA3-D2206618DD06}" destId="{0541C6D8-185D-B34E-AD43-0C7CCC41CE6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C30ADAB-8112-104A-AF66-665278ADF6AB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6BDF4C-9264-EF4E-86ED-0CC6FB20E6B3}">
      <dgm:prSet phldrT="[Text]" custT="1"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200" b="1" dirty="0" err="1"/>
            <a:t>lesgo-jhu</a:t>
          </a:r>
          <a:endParaRPr lang="en-US" sz="2200" b="1" dirty="0"/>
        </a:p>
      </dgm:t>
    </dgm:pt>
    <dgm:pt modelId="{92D7504F-CF10-0C40-B12E-A2C6DB1920EA}" type="parTrans" cxnId="{962001BC-2BA4-744D-B242-E279584F6172}">
      <dgm:prSet/>
      <dgm:spPr/>
      <dgm:t>
        <a:bodyPr/>
        <a:lstStyle/>
        <a:p>
          <a:endParaRPr lang="en-US"/>
        </a:p>
      </dgm:t>
    </dgm:pt>
    <dgm:pt modelId="{A37FEEC2-CF98-704F-821E-EFB89A5A91F4}" type="sibTrans" cxnId="{962001BC-2BA4-744D-B242-E279584F6172}">
      <dgm:prSet/>
      <dgm:spPr/>
      <dgm:t>
        <a:bodyPr/>
        <a:lstStyle/>
        <a:p>
          <a:endParaRPr lang="en-US"/>
        </a:p>
      </dgm:t>
    </dgm:pt>
    <dgm:pt modelId="{22AF9A5F-05D1-9E4A-9F2F-C0903E3459FC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2200" b="1" dirty="0" err="1"/>
            <a:t>lesgo</a:t>
          </a:r>
          <a:endParaRPr lang="en-US" sz="2200" b="1" dirty="0"/>
        </a:p>
      </dgm:t>
    </dgm:pt>
    <dgm:pt modelId="{9B66EF46-AD06-0540-B675-DC61F43ABC47}" type="parTrans" cxnId="{F238942F-4990-A744-ABF2-8C2C28CBC903}">
      <dgm:prSet/>
      <dgm:spPr/>
      <dgm:t>
        <a:bodyPr/>
        <a:lstStyle/>
        <a:p>
          <a:endParaRPr lang="en-US"/>
        </a:p>
      </dgm:t>
    </dgm:pt>
    <dgm:pt modelId="{26945E2E-B3E1-8943-BB7C-E0F646AEF0E4}" type="sibTrans" cxnId="{F238942F-4990-A744-ABF2-8C2C28CBC903}">
      <dgm:prSet/>
      <dgm:spPr/>
      <dgm:t>
        <a:bodyPr/>
        <a:lstStyle/>
        <a:p>
          <a:endParaRPr lang="en-US"/>
        </a:p>
      </dgm:t>
    </dgm:pt>
    <dgm:pt modelId="{B9AF0B67-87C1-FE4A-912F-9A6B5BC80B3F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200" b="1" dirty="0"/>
            <a:t>learn-git</a:t>
          </a:r>
        </a:p>
      </dgm:t>
    </dgm:pt>
    <dgm:pt modelId="{647EB590-3154-0345-BC71-2A4543C1EA60}" type="parTrans" cxnId="{CC8D3B61-51CF-BC4B-8565-F705CFC497B5}">
      <dgm:prSet/>
      <dgm:spPr/>
      <dgm:t>
        <a:bodyPr/>
        <a:lstStyle/>
        <a:p>
          <a:endParaRPr lang="en-US"/>
        </a:p>
      </dgm:t>
    </dgm:pt>
    <dgm:pt modelId="{729EE754-DC3A-D541-8CE5-00E7F136EF47}" type="sibTrans" cxnId="{CC8D3B61-51CF-BC4B-8565-F705CFC497B5}">
      <dgm:prSet/>
      <dgm:spPr/>
      <dgm:t>
        <a:bodyPr/>
        <a:lstStyle/>
        <a:p>
          <a:endParaRPr lang="en-US"/>
        </a:p>
      </dgm:t>
    </dgm:pt>
    <dgm:pt modelId="{5CC232F5-36A6-3241-8401-FDA5AAF2652D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1600" b="1" dirty="0"/>
            <a:t>dependencies-</a:t>
          </a:r>
          <a:r>
            <a:rPr lang="en-US" sz="1600" b="1" dirty="0" err="1"/>
            <a:t>lesgo</a:t>
          </a:r>
          <a:endParaRPr lang="en-US" sz="1600" b="1" dirty="0"/>
        </a:p>
      </dgm:t>
    </dgm:pt>
    <dgm:pt modelId="{D0ED8A0D-2E9F-1D4D-8FE9-CC7217A76D0F}" type="parTrans" cxnId="{DBD45122-F982-744C-B639-91C96CADC1FF}">
      <dgm:prSet/>
      <dgm:spPr/>
      <dgm:t>
        <a:bodyPr/>
        <a:lstStyle/>
        <a:p>
          <a:endParaRPr lang="en-US"/>
        </a:p>
      </dgm:t>
    </dgm:pt>
    <dgm:pt modelId="{4404E92F-62B6-2E43-BE66-37C7B0359CE2}" type="sibTrans" cxnId="{DBD45122-F982-744C-B639-91C96CADC1FF}">
      <dgm:prSet/>
      <dgm:spPr/>
      <dgm:t>
        <a:bodyPr/>
        <a:lstStyle/>
        <a:p>
          <a:endParaRPr lang="en-US"/>
        </a:p>
      </dgm:t>
    </dgm:pt>
    <dgm:pt modelId="{4D958FFB-5ED1-1047-B4F0-4AAF78365703}" type="pres">
      <dgm:prSet presAssocID="{3C30ADAB-8112-104A-AF66-665278ADF6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9FACB76-83C4-AB45-AEA3-D2206618DD06}" type="pres">
      <dgm:prSet presAssocID="{036BDF4C-9264-EF4E-86ED-0CC6FB20E6B3}" presName="hierRoot1" presStyleCnt="0">
        <dgm:presLayoutVars>
          <dgm:hierBranch val="init"/>
        </dgm:presLayoutVars>
      </dgm:prSet>
      <dgm:spPr/>
    </dgm:pt>
    <dgm:pt modelId="{BB0B9095-02EC-1A43-ADCB-97DFA38FBC79}" type="pres">
      <dgm:prSet presAssocID="{036BDF4C-9264-EF4E-86ED-0CC6FB20E6B3}" presName="rootComposite1" presStyleCnt="0"/>
      <dgm:spPr/>
    </dgm:pt>
    <dgm:pt modelId="{37E4D3A6-5A23-A948-9F9C-1E77FFC60B23}" type="pres">
      <dgm:prSet presAssocID="{036BDF4C-9264-EF4E-86ED-0CC6FB20E6B3}" presName="rootText1" presStyleLbl="node0" presStyleIdx="0" presStyleCnt="1">
        <dgm:presLayoutVars>
          <dgm:chPref val="3"/>
        </dgm:presLayoutVars>
      </dgm:prSet>
      <dgm:spPr/>
    </dgm:pt>
    <dgm:pt modelId="{2C216223-50FA-0143-AE31-C2B19DBAE4A9}" type="pres">
      <dgm:prSet presAssocID="{036BDF4C-9264-EF4E-86ED-0CC6FB20E6B3}" presName="rootConnector1" presStyleLbl="node1" presStyleIdx="0" presStyleCnt="0"/>
      <dgm:spPr/>
    </dgm:pt>
    <dgm:pt modelId="{865E7090-9F94-B541-BEDB-3759CB436075}" type="pres">
      <dgm:prSet presAssocID="{036BDF4C-9264-EF4E-86ED-0CC6FB20E6B3}" presName="hierChild2" presStyleCnt="0"/>
      <dgm:spPr/>
    </dgm:pt>
    <dgm:pt modelId="{BFD83F27-5F68-A340-94A4-24E0C6687E98}" type="pres">
      <dgm:prSet presAssocID="{9B66EF46-AD06-0540-B675-DC61F43ABC47}" presName="Name64" presStyleLbl="parChTrans1D2" presStyleIdx="0" presStyleCnt="3"/>
      <dgm:spPr/>
    </dgm:pt>
    <dgm:pt modelId="{C07F514F-8B28-A54C-B527-991192FC8E49}" type="pres">
      <dgm:prSet presAssocID="{22AF9A5F-05D1-9E4A-9F2F-C0903E3459FC}" presName="hierRoot2" presStyleCnt="0">
        <dgm:presLayoutVars>
          <dgm:hierBranch val="init"/>
        </dgm:presLayoutVars>
      </dgm:prSet>
      <dgm:spPr/>
    </dgm:pt>
    <dgm:pt modelId="{DD2D73E3-6B4B-A346-B503-0D8CA40798A4}" type="pres">
      <dgm:prSet presAssocID="{22AF9A5F-05D1-9E4A-9F2F-C0903E3459FC}" presName="rootComposite" presStyleCnt="0"/>
      <dgm:spPr/>
    </dgm:pt>
    <dgm:pt modelId="{BC0B35E3-251C-E24E-B5C1-94031DCF2E6C}" type="pres">
      <dgm:prSet presAssocID="{22AF9A5F-05D1-9E4A-9F2F-C0903E3459FC}" presName="rootText" presStyleLbl="node2" presStyleIdx="0" presStyleCnt="3" custLinFactNeighborX="28449" custLinFactNeighborY="3455">
        <dgm:presLayoutVars>
          <dgm:chPref val="3"/>
        </dgm:presLayoutVars>
      </dgm:prSet>
      <dgm:spPr/>
    </dgm:pt>
    <dgm:pt modelId="{09232069-061B-134C-900B-A8A314477458}" type="pres">
      <dgm:prSet presAssocID="{22AF9A5F-05D1-9E4A-9F2F-C0903E3459FC}" presName="rootConnector" presStyleLbl="node2" presStyleIdx="0" presStyleCnt="3"/>
      <dgm:spPr/>
    </dgm:pt>
    <dgm:pt modelId="{C6692426-C080-3A4B-81AD-B0FE21694AF6}" type="pres">
      <dgm:prSet presAssocID="{22AF9A5F-05D1-9E4A-9F2F-C0903E3459FC}" presName="hierChild4" presStyleCnt="0"/>
      <dgm:spPr/>
    </dgm:pt>
    <dgm:pt modelId="{38C3FEE3-67D4-6645-90C2-95FD671ABDFE}" type="pres">
      <dgm:prSet presAssocID="{22AF9A5F-05D1-9E4A-9F2F-C0903E3459FC}" presName="hierChild5" presStyleCnt="0"/>
      <dgm:spPr/>
    </dgm:pt>
    <dgm:pt modelId="{C143D5C9-9ADA-5F4F-9BA5-F553C736C06D}" type="pres">
      <dgm:prSet presAssocID="{647EB590-3154-0345-BC71-2A4543C1EA60}" presName="Name64" presStyleLbl="parChTrans1D2" presStyleIdx="1" presStyleCnt="3"/>
      <dgm:spPr/>
    </dgm:pt>
    <dgm:pt modelId="{89F88CD8-57EC-9749-9BD6-AFF00D58485D}" type="pres">
      <dgm:prSet presAssocID="{B9AF0B67-87C1-FE4A-912F-9A6B5BC80B3F}" presName="hierRoot2" presStyleCnt="0">
        <dgm:presLayoutVars>
          <dgm:hierBranch val="init"/>
        </dgm:presLayoutVars>
      </dgm:prSet>
      <dgm:spPr/>
    </dgm:pt>
    <dgm:pt modelId="{8F6C1714-8508-C249-82FC-727055615CAB}" type="pres">
      <dgm:prSet presAssocID="{B9AF0B67-87C1-FE4A-912F-9A6B5BC80B3F}" presName="rootComposite" presStyleCnt="0"/>
      <dgm:spPr/>
    </dgm:pt>
    <dgm:pt modelId="{5A55A9BC-01A9-644F-88E8-869006E7B085}" type="pres">
      <dgm:prSet presAssocID="{B9AF0B67-87C1-FE4A-912F-9A6B5BC80B3F}" presName="rootText" presStyleLbl="node2" presStyleIdx="1" presStyleCnt="3">
        <dgm:presLayoutVars>
          <dgm:chPref val="3"/>
        </dgm:presLayoutVars>
      </dgm:prSet>
      <dgm:spPr/>
    </dgm:pt>
    <dgm:pt modelId="{FAA4A60F-D661-1A44-ABB8-0B234C053019}" type="pres">
      <dgm:prSet presAssocID="{B9AF0B67-87C1-FE4A-912F-9A6B5BC80B3F}" presName="rootConnector" presStyleLbl="node2" presStyleIdx="1" presStyleCnt="3"/>
      <dgm:spPr/>
    </dgm:pt>
    <dgm:pt modelId="{D3D7550B-8C71-CD49-9DE7-EA46B3430004}" type="pres">
      <dgm:prSet presAssocID="{B9AF0B67-87C1-FE4A-912F-9A6B5BC80B3F}" presName="hierChild4" presStyleCnt="0"/>
      <dgm:spPr/>
    </dgm:pt>
    <dgm:pt modelId="{6DDD7524-FAE4-CB4A-A261-927CE568E48C}" type="pres">
      <dgm:prSet presAssocID="{B9AF0B67-87C1-FE4A-912F-9A6B5BC80B3F}" presName="hierChild5" presStyleCnt="0"/>
      <dgm:spPr/>
    </dgm:pt>
    <dgm:pt modelId="{C9A9F9E1-B2CE-D94C-8EEE-7C7CB5E745BF}" type="pres">
      <dgm:prSet presAssocID="{D0ED8A0D-2E9F-1D4D-8FE9-CC7217A76D0F}" presName="Name64" presStyleLbl="parChTrans1D2" presStyleIdx="2" presStyleCnt="3"/>
      <dgm:spPr/>
    </dgm:pt>
    <dgm:pt modelId="{47253C26-1B32-5446-9ADA-3A6A712917D3}" type="pres">
      <dgm:prSet presAssocID="{5CC232F5-36A6-3241-8401-FDA5AAF2652D}" presName="hierRoot2" presStyleCnt="0">
        <dgm:presLayoutVars>
          <dgm:hierBranch val="init"/>
        </dgm:presLayoutVars>
      </dgm:prSet>
      <dgm:spPr/>
    </dgm:pt>
    <dgm:pt modelId="{04F0F1BF-F383-FB49-8E59-F7FCDF9FEAA4}" type="pres">
      <dgm:prSet presAssocID="{5CC232F5-36A6-3241-8401-FDA5AAF2652D}" presName="rootComposite" presStyleCnt="0"/>
      <dgm:spPr/>
    </dgm:pt>
    <dgm:pt modelId="{DF3F5052-A0FF-F54E-A3E7-F30E0DD835EF}" type="pres">
      <dgm:prSet presAssocID="{5CC232F5-36A6-3241-8401-FDA5AAF2652D}" presName="rootText" presStyleLbl="node2" presStyleIdx="2" presStyleCnt="3">
        <dgm:presLayoutVars>
          <dgm:chPref val="3"/>
        </dgm:presLayoutVars>
      </dgm:prSet>
      <dgm:spPr/>
    </dgm:pt>
    <dgm:pt modelId="{4B66BC79-CE05-3946-9D1C-684788DAA30F}" type="pres">
      <dgm:prSet presAssocID="{5CC232F5-36A6-3241-8401-FDA5AAF2652D}" presName="rootConnector" presStyleLbl="node2" presStyleIdx="2" presStyleCnt="3"/>
      <dgm:spPr/>
    </dgm:pt>
    <dgm:pt modelId="{D81C16C7-8EEA-314F-9186-460D481E8E5B}" type="pres">
      <dgm:prSet presAssocID="{5CC232F5-36A6-3241-8401-FDA5AAF2652D}" presName="hierChild4" presStyleCnt="0"/>
      <dgm:spPr/>
    </dgm:pt>
    <dgm:pt modelId="{99D916BA-717F-3A49-B4DF-EA84754FFED9}" type="pres">
      <dgm:prSet presAssocID="{5CC232F5-36A6-3241-8401-FDA5AAF2652D}" presName="hierChild5" presStyleCnt="0"/>
      <dgm:spPr/>
    </dgm:pt>
    <dgm:pt modelId="{0541C6D8-185D-B34E-AD43-0C7CCC41CE64}" type="pres">
      <dgm:prSet presAssocID="{036BDF4C-9264-EF4E-86ED-0CC6FB20E6B3}" presName="hierChild3" presStyleCnt="0"/>
      <dgm:spPr/>
    </dgm:pt>
  </dgm:ptLst>
  <dgm:cxnLst>
    <dgm:cxn modelId="{DBD45122-F982-744C-B639-91C96CADC1FF}" srcId="{036BDF4C-9264-EF4E-86ED-0CC6FB20E6B3}" destId="{5CC232F5-36A6-3241-8401-FDA5AAF2652D}" srcOrd="2" destOrd="0" parTransId="{D0ED8A0D-2E9F-1D4D-8FE9-CC7217A76D0F}" sibTransId="{4404E92F-62B6-2E43-BE66-37C7B0359CE2}"/>
    <dgm:cxn modelId="{12F6CE2B-289F-BD4D-8704-E91DBD717BAC}" type="presOf" srcId="{D0ED8A0D-2E9F-1D4D-8FE9-CC7217A76D0F}" destId="{C9A9F9E1-B2CE-D94C-8EEE-7C7CB5E745BF}" srcOrd="0" destOrd="0" presId="urn:microsoft.com/office/officeart/2009/3/layout/HorizontalOrganizationChart"/>
    <dgm:cxn modelId="{F238942F-4990-A744-ABF2-8C2C28CBC903}" srcId="{036BDF4C-9264-EF4E-86ED-0CC6FB20E6B3}" destId="{22AF9A5F-05D1-9E4A-9F2F-C0903E3459FC}" srcOrd="0" destOrd="0" parTransId="{9B66EF46-AD06-0540-B675-DC61F43ABC47}" sibTransId="{26945E2E-B3E1-8943-BB7C-E0F646AEF0E4}"/>
    <dgm:cxn modelId="{E2D2683B-62DB-3E44-B0A0-BFB9CF49C80B}" type="presOf" srcId="{3C30ADAB-8112-104A-AF66-665278ADF6AB}" destId="{4D958FFB-5ED1-1047-B4F0-4AAF78365703}" srcOrd="0" destOrd="0" presId="urn:microsoft.com/office/officeart/2009/3/layout/HorizontalOrganizationChart"/>
    <dgm:cxn modelId="{63E71B5A-1BFD-3C4D-BFB1-EA47AD8A3F11}" type="presOf" srcId="{036BDF4C-9264-EF4E-86ED-0CC6FB20E6B3}" destId="{2C216223-50FA-0143-AE31-C2B19DBAE4A9}" srcOrd="1" destOrd="0" presId="urn:microsoft.com/office/officeart/2009/3/layout/HorizontalOrganizationChart"/>
    <dgm:cxn modelId="{D6A7D55E-701E-C248-AB3A-6F23E427C79D}" type="presOf" srcId="{036BDF4C-9264-EF4E-86ED-0CC6FB20E6B3}" destId="{37E4D3A6-5A23-A948-9F9C-1E77FFC60B23}" srcOrd="0" destOrd="0" presId="urn:microsoft.com/office/officeart/2009/3/layout/HorizontalOrganizationChart"/>
    <dgm:cxn modelId="{CC8D3B61-51CF-BC4B-8565-F705CFC497B5}" srcId="{036BDF4C-9264-EF4E-86ED-0CC6FB20E6B3}" destId="{B9AF0B67-87C1-FE4A-912F-9A6B5BC80B3F}" srcOrd="1" destOrd="0" parTransId="{647EB590-3154-0345-BC71-2A4543C1EA60}" sibTransId="{729EE754-DC3A-D541-8CE5-00E7F136EF47}"/>
    <dgm:cxn modelId="{064F436E-DF8B-F14B-9801-15F095F5F340}" type="presOf" srcId="{22AF9A5F-05D1-9E4A-9F2F-C0903E3459FC}" destId="{09232069-061B-134C-900B-A8A314477458}" srcOrd="1" destOrd="0" presId="urn:microsoft.com/office/officeart/2009/3/layout/HorizontalOrganizationChart"/>
    <dgm:cxn modelId="{8379BF91-A955-8C47-982E-CED592ECF873}" type="presOf" srcId="{9B66EF46-AD06-0540-B675-DC61F43ABC47}" destId="{BFD83F27-5F68-A340-94A4-24E0C6687E98}" srcOrd="0" destOrd="0" presId="urn:microsoft.com/office/officeart/2009/3/layout/HorizontalOrganizationChart"/>
    <dgm:cxn modelId="{5A717F94-C32D-984B-904B-787E555B71FE}" type="presOf" srcId="{B9AF0B67-87C1-FE4A-912F-9A6B5BC80B3F}" destId="{FAA4A60F-D661-1A44-ABB8-0B234C053019}" srcOrd="1" destOrd="0" presId="urn:microsoft.com/office/officeart/2009/3/layout/HorizontalOrganizationChart"/>
    <dgm:cxn modelId="{30558BB3-ACE2-574A-8DEA-25FC8D297EDF}" type="presOf" srcId="{22AF9A5F-05D1-9E4A-9F2F-C0903E3459FC}" destId="{BC0B35E3-251C-E24E-B5C1-94031DCF2E6C}" srcOrd="0" destOrd="0" presId="urn:microsoft.com/office/officeart/2009/3/layout/HorizontalOrganizationChart"/>
    <dgm:cxn modelId="{89162EB7-758D-5E4E-A464-669699B43B59}" type="presOf" srcId="{5CC232F5-36A6-3241-8401-FDA5AAF2652D}" destId="{4B66BC79-CE05-3946-9D1C-684788DAA30F}" srcOrd="1" destOrd="0" presId="urn:microsoft.com/office/officeart/2009/3/layout/HorizontalOrganizationChart"/>
    <dgm:cxn modelId="{9D24F9B7-38DD-5744-B6DC-EE1FEF2D2A6D}" type="presOf" srcId="{647EB590-3154-0345-BC71-2A4543C1EA60}" destId="{C143D5C9-9ADA-5F4F-9BA5-F553C736C06D}" srcOrd="0" destOrd="0" presId="urn:microsoft.com/office/officeart/2009/3/layout/HorizontalOrganizationChart"/>
    <dgm:cxn modelId="{962001BC-2BA4-744D-B242-E279584F6172}" srcId="{3C30ADAB-8112-104A-AF66-665278ADF6AB}" destId="{036BDF4C-9264-EF4E-86ED-0CC6FB20E6B3}" srcOrd="0" destOrd="0" parTransId="{92D7504F-CF10-0C40-B12E-A2C6DB1920EA}" sibTransId="{A37FEEC2-CF98-704F-821E-EFB89A5A91F4}"/>
    <dgm:cxn modelId="{125E9DF6-48F6-7842-992E-560EBCF76D17}" type="presOf" srcId="{5CC232F5-36A6-3241-8401-FDA5AAF2652D}" destId="{DF3F5052-A0FF-F54E-A3E7-F30E0DD835EF}" srcOrd="0" destOrd="0" presId="urn:microsoft.com/office/officeart/2009/3/layout/HorizontalOrganizationChart"/>
    <dgm:cxn modelId="{03BC71F7-3438-5940-82A5-220F3DA6E41F}" type="presOf" srcId="{B9AF0B67-87C1-FE4A-912F-9A6B5BC80B3F}" destId="{5A55A9BC-01A9-644F-88E8-869006E7B085}" srcOrd="0" destOrd="0" presId="urn:microsoft.com/office/officeart/2009/3/layout/HorizontalOrganizationChart"/>
    <dgm:cxn modelId="{A883FC30-7AC7-4B43-85FF-97C5EC777428}" type="presParOf" srcId="{4D958FFB-5ED1-1047-B4F0-4AAF78365703}" destId="{D9FACB76-83C4-AB45-AEA3-D2206618DD06}" srcOrd="0" destOrd="0" presId="urn:microsoft.com/office/officeart/2009/3/layout/HorizontalOrganizationChart"/>
    <dgm:cxn modelId="{207DC22B-A196-E849-95DA-DFF69CAE06FA}" type="presParOf" srcId="{D9FACB76-83C4-AB45-AEA3-D2206618DD06}" destId="{BB0B9095-02EC-1A43-ADCB-97DFA38FBC79}" srcOrd="0" destOrd="0" presId="urn:microsoft.com/office/officeart/2009/3/layout/HorizontalOrganizationChart"/>
    <dgm:cxn modelId="{DFC822AF-7C1D-E646-9398-0B9E78196F43}" type="presParOf" srcId="{BB0B9095-02EC-1A43-ADCB-97DFA38FBC79}" destId="{37E4D3A6-5A23-A948-9F9C-1E77FFC60B23}" srcOrd="0" destOrd="0" presId="urn:microsoft.com/office/officeart/2009/3/layout/HorizontalOrganizationChart"/>
    <dgm:cxn modelId="{94D5D622-CA4B-5442-9862-CAED05040641}" type="presParOf" srcId="{BB0B9095-02EC-1A43-ADCB-97DFA38FBC79}" destId="{2C216223-50FA-0143-AE31-C2B19DBAE4A9}" srcOrd="1" destOrd="0" presId="urn:microsoft.com/office/officeart/2009/3/layout/HorizontalOrganizationChart"/>
    <dgm:cxn modelId="{E3E7905D-96AF-5A4B-93E0-F7C53795C184}" type="presParOf" srcId="{D9FACB76-83C4-AB45-AEA3-D2206618DD06}" destId="{865E7090-9F94-B541-BEDB-3759CB436075}" srcOrd="1" destOrd="0" presId="urn:microsoft.com/office/officeart/2009/3/layout/HorizontalOrganizationChart"/>
    <dgm:cxn modelId="{08D46278-9925-5143-A21A-42993D421566}" type="presParOf" srcId="{865E7090-9F94-B541-BEDB-3759CB436075}" destId="{BFD83F27-5F68-A340-94A4-24E0C6687E98}" srcOrd="0" destOrd="0" presId="urn:microsoft.com/office/officeart/2009/3/layout/HorizontalOrganizationChart"/>
    <dgm:cxn modelId="{A0E90F9C-C84D-2F43-A072-4D395CB7B630}" type="presParOf" srcId="{865E7090-9F94-B541-BEDB-3759CB436075}" destId="{C07F514F-8B28-A54C-B527-991192FC8E49}" srcOrd="1" destOrd="0" presId="urn:microsoft.com/office/officeart/2009/3/layout/HorizontalOrganizationChart"/>
    <dgm:cxn modelId="{7B3F8D4C-2E66-D04C-9941-7D9BD7C92A56}" type="presParOf" srcId="{C07F514F-8B28-A54C-B527-991192FC8E49}" destId="{DD2D73E3-6B4B-A346-B503-0D8CA40798A4}" srcOrd="0" destOrd="0" presId="urn:microsoft.com/office/officeart/2009/3/layout/HorizontalOrganizationChart"/>
    <dgm:cxn modelId="{B2550D40-675D-9A4C-BE63-27DA84E02D45}" type="presParOf" srcId="{DD2D73E3-6B4B-A346-B503-0D8CA40798A4}" destId="{BC0B35E3-251C-E24E-B5C1-94031DCF2E6C}" srcOrd="0" destOrd="0" presId="urn:microsoft.com/office/officeart/2009/3/layout/HorizontalOrganizationChart"/>
    <dgm:cxn modelId="{2DF926CC-8237-354F-BBD0-5F1FA1C57BE8}" type="presParOf" srcId="{DD2D73E3-6B4B-A346-B503-0D8CA40798A4}" destId="{09232069-061B-134C-900B-A8A314477458}" srcOrd="1" destOrd="0" presId="urn:microsoft.com/office/officeart/2009/3/layout/HorizontalOrganizationChart"/>
    <dgm:cxn modelId="{018176AA-370F-4F49-A52F-EEE0F759971D}" type="presParOf" srcId="{C07F514F-8B28-A54C-B527-991192FC8E49}" destId="{C6692426-C080-3A4B-81AD-B0FE21694AF6}" srcOrd="1" destOrd="0" presId="urn:microsoft.com/office/officeart/2009/3/layout/HorizontalOrganizationChart"/>
    <dgm:cxn modelId="{943F3CD8-B450-5940-9409-6404987E960A}" type="presParOf" srcId="{C07F514F-8B28-A54C-B527-991192FC8E49}" destId="{38C3FEE3-67D4-6645-90C2-95FD671ABDFE}" srcOrd="2" destOrd="0" presId="urn:microsoft.com/office/officeart/2009/3/layout/HorizontalOrganizationChart"/>
    <dgm:cxn modelId="{C77885CC-EC7B-9342-85F6-27DF729E49AF}" type="presParOf" srcId="{865E7090-9F94-B541-BEDB-3759CB436075}" destId="{C143D5C9-9ADA-5F4F-9BA5-F553C736C06D}" srcOrd="2" destOrd="0" presId="urn:microsoft.com/office/officeart/2009/3/layout/HorizontalOrganizationChart"/>
    <dgm:cxn modelId="{C3FB84A2-06D0-AD44-886A-78C229D7E72E}" type="presParOf" srcId="{865E7090-9F94-B541-BEDB-3759CB436075}" destId="{89F88CD8-57EC-9749-9BD6-AFF00D58485D}" srcOrd="3" destOrd="0" presId="urn:microsoft.com/office/officeart/2009/3/layout/HorizontalOrganizationChart"/>
    <dgm:cxn modelId="{BB8330AA-895B-3644-ABA8-7190CDDDBD0D}" type="presParOf" srcId="{89F88CD8-57EC-9749-9BD6-AFF00D58485D}" destId="{8F6C1714-8508-C249-82FC-727055615CAB}" srcOrd="0" destOrd="0" presId="urn:microsoft.com/office/officeart/2009/3/layout/HorizontalOrganizationChart"/>
    <dgm:cxn modelId="{B1AF8817-EB0C-B248-9AA8-07D0712A956E}" type="presParOf" srcId="{8F6C1714-8508-C249-82FC-727055615CAB}" destId="{5A55A9BC-01A9-644F-88E8-869006E7B085}" srcOrd="0" destOrd="0" presId="urn:microsoft.com/office/officeart/2009/3/layout/HorizontalOrganizationChart"/>
    <dgm:cxn modelId="{EC454E24-2852-6448-ACF6-30920A116030}" type="presParOf" srcId="{8F6C1714-8508-C249-82FC-727055615CAB}" destId="{FAA4A60F-D661-1A44-ABB8-0B234C053019}" srcOrd="1" destOrd="0" presId="urn:microsoft.com/office/officeart/2009/3/layout/HorizontalOrganizationChart"/>
    <dgm:cxn modelId="{ADF878D2-CA75-7748-8FAE-3EB6DC21836E}" type="presParOf" srcId="{89F88CD8-57EC-9749-9BD6-AFF00D58485D}" destId="{D3D7550B-8C71-CD49-9DE7-EA46B3430004}" srcOrd="1" destOrd="0" presId="urn:microsoft.com/office/officeart/2009/3/layout/HorizontalOrganizationChart"/>
    <dgm:cxn modelId="{602E2A9C-0284-AF4A-8004-1826DE7A6686}" type="presParOf" srcId="{89F88CD8-57EC-9749-9BD6-AFF00D58485D}" destId="{6DDD7524-FAE4-CB4A-A261-927CE568E48C}" srcOrd="2" destOrd="0" presId="urn:microsoft.com/office/officeart/2009/3/layout/HorizontalOrganizationChart"/>
    <dgm:cxn modelId="{4B10F187-FECD-9A45-9257-FB55DD06FC93}" type="presParOf" srcId="{865E7090-9F94-B541-BEDB-3759CB436075}" destId="{C9A9F9E1-B2CE-D94C-8EEE-7C7CB5E745BF}" srcOrd="4" destOrd="0" presId="urn:microsoft.com/office/officeart/2009/3/layout/HorizontalOrganizationChart"/>
    <dgm:cxn modelId="{0873DA40-2253-AC4A-B39E-63EC68DDF546}" type="presParOf" srcId="{865E7090-9F94-B541-BEDB-3759CB436075}" destId="{47253C26-1B32-5446-9ADA-3A6A712917D3}" srcOrd="5" destOrd="0" presId="urn:microsoft.com/office/officeart/2009/3/layout/HorizontalOrganizationChart"/>
    <dgm:cxn modelId="{86838445-247B-1140-BD59-A6600C5DAC8B}" type="presParOf" srcId="{47253C26-1B32-5446-9ADA-3A6A712917D3}" destId="{04F0F1BF-F383-FB49-8E59-F7FCDF9FEAA4}" srcOrd="0" destOrd="0" presId="urn:microsoft.com/office/officeart/2009/3/layout/HorizontalOrganizationChart"/>
    <dgm:cxn modelId="{5599C9CB-E62A-9846-833A-28442F1D0A40}" type="presParOf" srcId="{04F0F1BF-F383-FB49-8E59-F7FCDF9FEAA4}" destId="{DF3F5052-A0FF-F54E-A3E7-F30E0DD835EF}" srcOrd="0" destOrd="0" presId="urn:microsoft.com/office/officeart/2009/3/layout/HorizontalOrganizationChart"/>
    <dgm:cxn modelId="{5A070E08-7E28-234D-ABE7-0792C6851E20}" type="presParOf" srcId="{04F0F1BF-F383-FB49-8E59-F7FCDF9FEAA4}" destId="{4B66BC79-CE05-3946-9D1C-684788DAA30F}" srcOrd="1" destOrd="0" presId="urn:microsoft.com/office/officeart/2009/3/layout/HorizontalOrganizationChart"/>
    <dgm:cxn modelId="{3E83628C-F1BA-954E-8358-A60A9CA7F4FD}" type="presParOf" srcId="{47253C26-1B32-5446-9ADA-3A6A712917D3}" destId="{D81C16C7-8EEA-314F-9186-460D481E8E5B}" srcOrd="1" destOrd="0" presId="urn:microsoft.com/office/officeart/2009/3/layout/HorizontalOrganizationChart"/>
    <dgm:cxn modelId="{60059C07-E1C3-1C46-8BDB-37B2F1B918DD}" type="presParOf" srcId="{47253C26-1B32-5446-9ADA-3A6A712917D3}" destId="{99D916BA-717F-3A49-B4DF-EA84754FFED9}" srcOrd="2" destOrd="0" presId="urn:microsoft.com/office/officeart/2009/3/layout/HorizontalOrganizationChart"/>
    <dgm:cxn modelId="{FE3E3E77-23C1-9C49-896C-21ADD606F143}" type="presParOf" srcId="{D9FACB76-83C4-AB45-AEA3-D2206618DD06}" destId="{0541C6D8-185D-B34E-AD43-0C7CCC41CE6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C30ADAB-8112-104A-AF66-665278ADF6AB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6BDF4C-9264-EF4E-86ED-0CC6FB20E6B3}">
      <dgm:prSet phldrT="[Text]" custT="1"/>
      <dgm:spPr>
        <a:solidFill>
          <a:schemeClr val="accent5">
            <a:lumMod val="75000"/>
          </a:schemeClr>
        </a:solidFill>
        <a:ln>
          <a:solidFill>
            <a:schemeClr val="bg1"/>
          </a:solidFill>
        </a:ln>
      </dgm:spPr>
      <dgm:t>
        <a:bodyPr/>
        <a:lstStyle/>
        <a:p>
          <a:r>
            <a:rPr lang="en-US" sz="2200" b="1" dirty="0" err="1"/>
            <a:t>lesgo-jhu</a:t>
          </a:r>
          <a:endParaRPr lang="en-US" sz="2200" b="1" dirty="0"/>
        </a:p>
      </dgm:t>
    </dgm:pt>
    <dgm:pt modelId="{92D7504F-CF10-0C40-B12E-A2C6DB1920EA}" type="parTrans" cxnId="{962001BC-2BA4-744D-B242-E279584F6172}">
      <dgm:prSet/>
      <dgm:spPr/>
      <dgm:t>
        <a:bodyPr/>
        <a:lstStyle/>
        <a:p>
          <a:endParaRPr lang="en-US"/>
        </a:p>
      </dgm:t>
    </dgm:pt>
    <dgm:pt modelId="{A37FEEC2-CF98-704F-821E-EFB89A5A91F4}" type="sibTrans" cxnId="{962001BC-2BA4-744D-B242-E279584F6172}">
      <dgm:prSet/>
      <dgm:spPr/>
      <dgm:t>
        <a:bodyPr/>
        <a:lstStyle/>
        <a:p>
          <a:endParaRPr lang="en-US"/>
        </a:p>
      </dgm:t>
    </dgm:pt>
    <dgm:pt modelId="{22AF9A5F-05D1-9E4A-9F2F-C0903E3459FC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2200" b="1" dirty="0" err="1"/>
            <a:t>lesgo</a:t>
          </a:r>
          <a:endParaRPr lang="en-US" sz="2200" b="1" dirty="0"/>
        </a:p>
      </dgm:t>
    </dgm:pt>
    <dgm:pt modelId="{9B66EF46-AD06-0540-B675-DC61F43ABC47}" type="parTrans" cxnId="{F238942F-4990-A744-ABF2-8C2C28CBC903}">
      <dgm:prSet/>
      <dgm:spPr/>
      <dgm:t>
        <a:bodyPr/>
        <a:lstStyle/>
        <a:p>
          <a:endParaRPr lang="en-US"/>
        </a:p>
      </dgm:t>
    </dgm:pt>
    <dgm:pt modelId="{26945E2E-B3E1-8943-BB7C-E0F646AEF0E4}" type="sibTrans" cxnId="{F238942F-4990-A744-ABF2-8C2C28CBC903}">
      <dgm:prSet/>
      <dgm:spPr/>
      <dgm:t>
        <a:bodyPr/>
        <a:lstStyle/>
        <a:p>
          <a:endParaRPr lang="en-US"/>
        </a:p>
      </dgm:t>
    </dgm:pt>
    <dgm:pt modelId="{B9AF0B67-87C1-FE4A-912F-9A6B5BC80B3F}">
      <dgm:prSet phldrT="[Text]" custT="1"/>
      <dgm:spPr>
        <a:solidFill>
          <a:srgbClr val="00B050"/>
        </a:solidFill>
      </dgm:spPr>
      <dgm:t>
        <a:bodyPr/>
        <a:lstStyle/>
        <a:p>
          <a:r>
            <a:rPr lang="en-US" sz="2200" b="1" dirty="0"/>
            <a:t>learn-git</a:t>
          </a:r>
        </a:p>
      </dgm:t>
    </dgm:pt>
    <dgm:pt modelId="{647EB590-3154-0345-BC71-2A4543C1EA60}" type="parTrans" cxnId="{CC8D3B61-51CF-BC4B-8565-F705CFC497B5}">
      <dgm:prSet/>
      <dgm:spPr/>
      <dgm:t>
        <a:bodyPr/>
        <a:lstStyle/>
        <a:p>
          <a:endParaRPr lang="en-US"/>
        </a:p>
      </dgm:t>
    </dgm:pt>
    <dgm:pt modelId="{729EE754-DC3A-D541-8CE5-00E7F136EF47}" type="sibTrans" cxnId="{CC8D3B61-51CF-BC4B-8565-F705CFC497B5}">
      <dgm:prSet/>
      <dgm:spPr/>
      <dgm:t>
        <a:bodyPr/>
        <a:lstStyle/>
        <a:p>
          <a:endParaRPr lang="en-US"/>
        </a:p>
      </dgm:t>
    </dgm:pt>
    <dgm:pt modelId="{5CC232F5-36A6-3241-8401-FDA5AAF2652D}">
      <dgm:prSet phldrT="[Text]" custT="1"/>
      <dgm:spPr>
        <a:solidFill>
          <a:schemeClr val="accent5"/>
        </a:solidFill>
      </dgm:spPr>
      <dgm:t>
        <a:bodyPr/>
        <a:lstStyle/>
        <a:p>
          <a:r>
            <a:rPr lang="en-US" sz="1600" b="1" dirty="0"/>
            <a:t>dependencies-</a:t>
          </a:r>
          <a:r>
            <a:rPr lang="en-US" sz="1600" b="1" dirty="0" err="1"/>
            <a:t>lesgo</a:t>
          </a:r>
          <a:endParaRPr lang="en-US" sz="1600" b="1" dirty="0"/>
        </a:p>
      </dgm:t>
    </dgm:pt>
    <dgm:pt modelId="{D0ED8A0D-2E9F-1D4D-8FE9-CC7217A76D0F}" type="parTrans" cxnId="{DBD45122-F982-744C-B639-91C96CADC1FF}">
      <dgm:prSet/>
      <dgm:spPr/>
      <dgm:t>
        <a:bodyPr/>
        <a:lstStyle/>
        <a:p>
          <a:endParaRPr lang="en-US"/>
        </a:p>
      </dgm:t>
    </dgm:pt>
    <dgm:pt modelId="{4404E92F-62B6-2E43-BE66-37C7B0359CE2}" type="sibTrans" cxnId="{DBD45122-F982-744C-B639-91C96CADC1FF}">
      <dgm:prSet/>
      <dgm:spPr/>
      <dgm:t>
        <a:bodyPr/>
        <a:lstStyle/>
        <a:p>
          <a:endParaRPr lang="en-US"/>
        </a:p>
      </dgm:t>
    </dgm:pt>
    <dgm:pt modelId="{4D958FFB-5ED1-1047-B4F0-4AAF78365703}" type="pres">
      <dgm:prSet presAssocID="{3C30ADAB-8112-104A-AF66-665278ADF6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9FACB76-83C4-AB45-AEA3-D2206618DD06}" type="pres">
      <dgm:prSet presAssocID="{036BDF4C-9264-EF4E-86ED-0CC6FB20E6B3}" presName="hierRoot1" presStyleCnt="0">
        <dgm:presLayoutVars>
          <dgm:hierBranch val="init"/>
        </dgm:presLayoutVars>
      </dgm:prSet>
      <dgm:spPr/>
    </dgm:pt>
    <dgm:pt modelId="{BB0B9095-02EC-1A43-ADCB-97DFA38FBC79}" type="pres">
      <dgm:prSet presAssocID="{036BDF4C-9264-EF4E-86ED-0CC6FB20E6B3}" presName="rootComposite1" presStyleCnt="0"/>
      <dgm:spPr/>
    </dgm:pt>
    <dgm:pt modelId="{37E4D3A6-5A23-A948-9F9C-1E77FFC60B23}" type="pres">
      <dgm:prSet presAssocID="{036BDF4C-9264-EF4E-86ED-0CC6FB20E6B3}" presName="rootText1" presStyleLbl="node0" presStyleIdx="0" presStyleCnt="1">
        <dgm:presLayoutVars>
          <dgm:chPref val="3"/>
        </dgm:presLayoutVars>
      </dgm:prSet>
      <dgm:spPr/>
    </dgm:pt>
    <dgm:pt modelId="{2C216223-50FA-0143-AE31-C2B19DBAE4A9}" type="pres">
      <dgm:prSet presAssocID="{036BDF4C-9264-EF4E-86ED-0CC6FB20E6B3}" presName="rootConnector1" presStyleLbl="node1" presStyleIdx="0" presStyleCnt="0"/>
      <dgm:spPr/>
    </dgm:pt>
    <dgm:pt modelId="{865E7090-9F94-B541-BEDB-3759CB436075}" type="pres">
      <dgm:prSet presAssocID="{036BDF4C-9264-EF4E-86ED-0CC6FB20E6B3}" presName="hierChild2" presStyleCnt="0"/>
      <dgm:spPr/>
    </dgm:pt>
    <dgm:pt modelId="{BFD83F27-5F68-A340-94A4-24E0C6687E98}" type="pres">
      <dgm:prSet presAssocID="{9B66EF46-AD06-0540-B675-DC61F43ABC47}" presName="Name64" presStyleLbl="parChTrans1D2" presStyleIdx="0" presStyleCnt="3"/>
      <dgm:spPr/>
    </dgm:pt>
    <dgm:pt modelId="{C07F514F-8B28-A54C-B527-991192FC8E49}" type="pres">
      <dgm:prSet presAssocID="{22AF9A5F-05D1-9E4A-9F2F-C0903E3459FC}" presName="hierRoot2" presStyleCnt="0">
        <dgm:presLayoutVars>
          <dgm:hierBranch val="init"/>
        </dgm:presLayoutVars>
      </dgm:prSet>
      <dgm:spPr/>
    </dgm:pt>
    <dgm:pt modelId="{DD2D73E3-6B4B-A346-B503-0D8CA40798A4}" type="pres">
      <dgm:prSet presAssocID="{22AF9A5F-05D1-9E4A-9F2F-C0903E3459FC}" presName="rootComposite" presStyleCnt="0"/>
      <dgm:spPr/>
    </dgm:pt>
    <dgm:pt modelId="{BC0B35E3-251C-E24E-B5C1-94031DCF2E6C}" type="pres">
      <dgm:prSet presAssocID="{22AF9A5F-05D1-9E4A-9F2F-C0903E3459FC}" presName="rootText" presStyleLbl="node2" presStyleIdx="0" presStyleCnt="3" custLinFactNeighborX="28449" custLinFactNeighborY="3455">
        <dgm:presLayoutVars>
          <dgm:chPref val="3"/>
        </dgm:presLayoutVars>
      </dgm:prSet>
      <dgm:spPr/>
    </dgm:pt>
    <dgm:pt modelId="{09232069-061B-134C-900B-A8A314477458}" type="pres">
      <dgm:prSet presAssocID="{22AF9A5F-05D1-9E4A-9F2F-C0903E3459FC}" presName="rootConnector" presStyleLbl="node2" presStyleIdx="0" presStyleCnt="3"/>
      <dgm:spPr/>
    </dgm:pt>
    <dgm:pt modelId="{C6692426-C080-3A4B-81AD-B0FE21694AF6}" type="pres">
      <dgm:prSet presAssocID="{22AF9A5F-05D1-9E4A-9F2F-C0903E3459FC}" presName="hierChild4" presStyleCnt="0"/>
      <dgm:spPr/>
    </dgm:pt>
    <dgm:pt modelId="{38C3FEE3-67D4-6645-90C2-95FD671ABDFE}" type="pres">
      <dgm:prSet presAssocID="{22AF9A5F-05D1-9E4A-9F2F-C0903E3459FC}" presName="hierChild5" presStyleCnt="0"/>
      <dgm:spPr/>
    </dgm:pt>
    <dgm:pt modelId="{C143D5C9-9ADA-5F4F-9BA5-F553C736C06D}" type="pres">
      <dgm:prSet presAssocID="{647EB590-3154-0345-BC71-2A4543C1EA60}" presName="Name64" presStyleLbl="parChTrans1D2" presStyleIdx="1" presStyleCnt="3"/>
      <dgm:spPr/>
    </dgm:pt>
    <dgm:pt modelId="{89F88CD8-57EC-9749-9BD6-AFF00D58485D}" type="pres">
      <dgm:prSet presAssocID="{B9AF0B67-87C1-FE4A-912F-9A6B5BC80B3F}" presName="hierRoot2" presStyleCnt="0">
        <dgm:presLayoutVars>
          <dgm:hierBranch val="init"/>
        </dgm:presLayoutVars>
      </dgm:prSet>
      <dgm:spPr/>
    </dgm:pt>
    <dgm:pt modelId="{8F6C1714-8508-C249-82FC-727055615CAB}" type="pres">
      <dgm:prSet presAssocID="{B9AF0B67-87C1-FE4A-912F-9A6B5BC80B3F}" presName="rootComposite" presStyleCnt="0"/>
      <dgm:spPr/>
    </dgm:pt>
    <dgm:pt modelId="{5A55A9BC-01A9-644F-88E8-869006E7B085}" type="pres">
      <dgm:prSet presAssocID="{B9AF0B67-87C1-FE4A-912F-9A6B5BC80B3F}" presName="rootText" presStyleLbl="node2" presStyleIdx="1" presStyleCnt="3">
        <dgm:presLayoutVars>
          <dgm:chPref val="3"/>
        </dgm:presLayoutVars>
      </dgm:prSet>
      <dgm:spPr/>
    </dgm:pt>
    <dgm:pt modelId="{FAA4A60F-D661-1A44-ABB8-0B234C053019}" type="pres">
      <dgm:prSet presAssocID="{B9AF0B67-87C1-FE4A-912F-9A6B5BC80B3F}" presName="rootConnector" presStyleLbl="node2" presStyleIdx="1" presStyleCnt="3"/>
      <dgm:spPr/>
    </dgm:pt>
    <dgm:pt modelId="{D3D7550B-8C71-CD49-9DE7-EA46B3430004}" type="pres">
      <dgm:prSet presAssocID="{B9AF0B67-87C1-FE4A-912F-9A6B5BC80B3F}" presName="hierChild4" presStyleCnt="0"/>
      <dgm:spPr/>
    </dgm:pt>
    <dgm:pt modelId="{6DDD7524-FAE4-CB4A-A261-927CE568E48C}" type="pres">
      <dgm:prSet presAssocID="{B9AF0B67-87C1-FE4A-912F-9A6B5BC80B3F}" presName="hierChild5" presStyleCnt="0"/>
      <dgm:spPr/>
    </dgm:pt>
    <dgm:pt modelId="{C9A9F9E1-B2CE-D94C-8EEE-7C7CB5E745BF}" type="pres">
      <dgm:prSet presAssocID="{D0ED8A0D-2E9F-1D4D-8FE9-CC7217A76D0F}" presName="Name64" presStyleLbl="parChTrans1D2" presStyleIdx="2" presStyleCnt="3"/>
      <dgm:spPr/>
    </dgm:pt>
    <dgm:pt modelId="{47253C26-1B32-5446-9ADA-3A6A712917D3}" type="pres">
      <dgm:prSet presAssocID="{5CC232F5-36A6-3241-8401-FDA5AAF2652D}" presName="hierRoot2" presStyleCnt="0">
        <dgm:presLayoutVars>
          <dgm:hierBranch val="init"/>
        </dgm:presLayoutVars>
      </dgm:prSet>
      <dgm:spPr/>
    </dgm:pt>
    <dgm:pt modelId="{04F0F1BF-F383-FB49-8E59-F7FCDF9FEAA4}" type="pres">
      <dgm:prSet presAssocID="{5CC232F5-36A6-3241-8401-FDA5AAF2652D}" presName="rootComposite" presStyleCnt="0"/>
      <dgm:spPr/>
    </dgm:pt>
    <dgm:pt modelId="{DF3F5052-A0FF-F54E-A3E7-F30E0DD835EF}" type="pres">
      <dgm:prSet presAssocID="{5CC232F5-36A6-3241-8401-FDA5AAF2652D}" presName="rootText" presStyleLbl="node2" presStyleIdx="2" presStyleCnt="3">
        <dgm:presLayoutVars>
          <dgm:chPref val="3"/>
        </dgm:presLayoutVars>
      </dgm:prSet>
      <dgm:spPr/>
    </dgm:pt>
    <dgm:pt modelId="{4B66BC79-CE05-3946-9D1C-684788DAA30F}" type="pres">
      <dgm:prSet presAssocID="{5CC232F5-36A6-3241-8401-FDA5AAF2652D}" presName="rootConnector" presStyleLbl="node2" presStyleIdx="2" presStyleCnt="3"/>
      <dgm:spPr/>
    </dgm:pt>
    <dgm:pt modelId="{D81C16C7-8EEA-314F-9186-460D481E8E5B}" type="pres">
      <dgm:prSet presAssocID="{5CC232F5-36A6-3241-8401-FDA5AAF2652D}" presName="hierChild4" presStyleCnt="0"/>
      <dgm:spPr/>
    </dgm:pt>
    <dgm:pt modelId="{99D916BA-717F-3A49-B4DF-EA84754FFED9}" type="pres">
      <dgm:prSet presAssocID="{5CC232F5-36A6-3241-8401-FDA5AAF2652D}" presName="hierChild5" presStyleCnt="0"/>
      <dgm:spPr/>
    </dgm:pt>
    <dgm:pt modelId="{0541C6D8-185D-B34E-AD43-0C7CCC41CE64}" type="pres">
      <dgm:prSet presAssocID="{036BDF4C-9264-EF4E-86ED-0CC6FB20E6B3}" presName="hierChild3" presStyleCnt="0"/>
      <dgm:spPr/>
    </dgm:pt>
  </dgm:ptLst>
  <dgm:cxnLst>
    <dgm:cxn modelId="{DBD45122-F982-744C-B639-91C96CADC1FF}" srcId="{036BDF4C-9264-EF4E-86ED-0CC6FB20E6B3}" destId="{5CC232F5-36A6-3241-8401-FDA5AAF2652D}" srcOrd="2" destOrd="0" parTransId="{D0ED8A0D-2E9F-1D4D-8FE9-CC7217A76D0F}" sibTransId="{4404E92F-62B6-2E43-BE66-37C7B0359CE2}"/>
    <dgm:cxn modelId="{12F6CE2B-289F-BD4D-8704-E91DBD717BAC}" type="presOf" srcId="{D0ED8A0D-2E9F-1D4D-8FE9-CC7217A76D0F}" destId="{C9A9F9E1-B2CE-D94C-8EEE-7C7CB5E745BF}" srcOrd="0" destOrd="0" presId="urn:microsoft.com/office/officeart/2009/3/layout/HorizontalOrganizationChart"/>
    <dgm:cxn modelId="{F238942F-4990-A744-ABF2-8C2C28CBC903}" srcId="{036BDF4C-9264-EF4E-86ED-0CC6FB20E6B3}" destId="{22AF9A5F-05D1-9E4A-9F2F-C0903E3459FC}" srcOrd="0" destOrd="0" parTransId="{9B66EF46-AD06-0540-B675-DC61F43ABC47}" sibTransId="{26945E2E-B3E1-8943-BB7C-E0F646AEF0E4}"/>
    <dgm:cxn modelId="{E2D2683B-62DB-3E44-B0A0-BFB9CF49C80B}" type="presOf" srcId="{3C30ADAB-8112-104A-AF66-665278ADF6AB}" destId="{4D958FFB-5ED1-1047-B4F0-4AAF78365703}" srcOrd="0" destOrd="0" presId="urn:microsoft.com/office/officeart/2009/3/layout/HorizontalOrganizationChart"/>
    <dgm:cxn modelId="{63E71B5A-1BFD-3C4D-BFB1-EA47AD8A3F11}" type="presOf" srcId="{036BDF4C-9264-EF4E-86ED-0CC6FB20E6B3}" destId="{2C216223-50FA-0143-AE31-C2B19DBAE4A9}" srcOrd="1" destOrd="0" presId="urn:microsoft.com/office/officeart/2009/3/layout/HorizontalOrganizationChart"/>
    <dgm:cxn modelId="{D6A7D55E-701E-C248-AB3A-6F23E427C79D}" type="presOf" srcId="{036BDF4C-9264-EF4E-86ED-0CC6FB20E6B3}" destId="{37E4D3A6-5A23-A948-9F9C-1E77FFC60B23}" srcOrd="0" destOrd="0" presId="urn:microsoft.com/office/officeart/2009/3/layout/HorizontalOrganizationChart"/>
    <dgm:cxn modelId="{CC8D3B61-51CF-BC4B-8565-F705CFC497B5}" srcId="{036BDF4C-9264-EF4E-86ED-0CC6FB20E6B3}" destId="{B9AF0B67-87C1-FE4A-912F-9A6B5BC80B3F}" srcOrd="1" destOrd="0" parTransId="{647EB590-3154-0345-BC71-2A4543C1EA60}" sibTransId="{729EE754-DC3A-D541-8CE5-00E7F136EF47}"/>
    <dgm:cxn modelId="{064F436E-DF8B-F14B-9801-15F095F5F340}" type="presOf" srcId="{22AF9A5F-05D1-9E4A-9F2F-C0903E3459FC}" destId="{09232069-061B-134C-900B-A8A314477458}" srcOrd="1" destOrd="0" presId="urn:microsoft.com/office/officeart/2009/3/layout/HorizontalOrganizationChart"/>
    <dgm:cxn modelId="{8379BF91-A955-8C47-982E-CED592ECF873}" type="presOf" srcId="{9B66EF46-AD06-0540-B675-DC61F43ABC47}" destId="{BFD83F27-5F68-A340-94A4-24E0C6687E98}" srcOrd="0" destOrd="0" presId="urn:microsoft.com/office/officeart/2009/3/layout/HorizontalOrganizationChart"/>
    <dgm:cxn modelId="{5A717F94-C32D-984B-904B-787E555B71FE}" type="presOf" srcId="{B9AF0B67-87C1-FE4A-912F-9A6B5BC80B3F}" destId="{FAA4A60F-D661-1A44-ABB8-0B234C053019}" srcOrd="1" destOrd="0" presId="urn:microsoft.com/office/officeart/2009/3/layout/HorizontalOrganizationChart"/>
    <dgm:cxn modelId="{30558BB3-ACE2-574A-8DEA-25FC8D297EDF}" type="presOf" srcId="{22AF9A5F-05D1-9E4A-9F2F-C0903E3459FC}" destId="{BC0B35E3-251C-E24E-B5C1-94031DCF2E6C}" srcOrd="0" destOrd="0" presId="urn:microsoft.com/office/officeart/2009/3/layout/HorizontalOrganizationChart"/>
    <dgm:cxn modelId="{89162EB7-758D-5E4E-A464-669699B43B59}" type="presOf" srcId="{5CC232F5-36A6-3241-8401-FDA5AAF2652D}" destId="{4B66BC79-CE05-3946-9D1C-684788DAA30F}" srcOrd="1" destOrd="0" presId="urn:microsoft.com/office/officeart/2009/3/layout/HorizontalOrganizationChart"/>
    <dgm:cxn modelId="{9D24F9B7-38DD-5744-B6DC-EE1FEF2D2A6D}" type="presOf" srcId="{647EB590-3154-0345-BC71-2A4543C1EA60}" destId="{C143D5C9-9ADA-5F4F-9BA5-F553C736C06D}" srcOrd="0" destOrd="0" presId="urn:microsoft.com/office/officeart/2009/3/layout/HorizontalOrganizationChart"/>
    <dgm:cxn modelId="{962001BC-2BA4-744D-B242-E279584F6172}" srcId="{3C30ADAB-8112-104A-AF66-665278ADF6AB}" destId="{036BDF4C-9264-EF4E-86ED-0CC6FB20E6B3}" srcOrd="0" destOrd="0" parTransId="{92D7504F-CF10-0C40-B12E-A2C6DB1920EA}" sibTransId="{A37FEEC2-CF98-704F-821E-EFB89A5A91F4}"/>
    <dgm:cxn modelId="{125E9DF6-48F6-7842-992E-560EBCF76D17}" type="presOf" srcId="{5CC232F5-36A6-3241-8401-FDA5AAF2652D}" destId="{DF3F5052-A0FF-F54E-A3E7-F30E0DD835EF}" srcOrd="0" destOrd="0" presId="urn:microsoft.com/office/officeart/2009/3/layout/HorizontalOrganizationChart"/>
    <dgm:cxn modelId="{03BC71F7-3438-5940-82A5-220F3DA6E41F}" type="presOf" srcId="{B9AF0B67-87C1-FE4A-912F-9A6B5BC80B3F}" destId="{5A55A9BC-01A9-644F-88E8-869006E7B085}" srcOrd="0" destOrd="0" presId="urn:microsoft.com/office/officeart/2009/3/layout/HorizontalOrganizationChart"/>
    <dgm:cxn modelId="{A883FC30-7AC7-4B43-85FF-97C5EC777428}" type="presParOf" srcId="{4D958FFB-5ED1-1047-B4F0-4AAF78365703}" destId="{D9FACB76-83C4-AB45-AEA3-D2206618DD06}" srcOrd="0" destOrd="0" presId="urn:microsoft.com/office/officeart/2009/3/layout/HorizontalOrganizationChart"/>
    <dgm:cxn modelId="{207DC22B-A196-E849-95DA-DFF69CAE06FA}" type="presParOf" srcId="{D9FACB76-83C4-AB45-AEA3-D2206618DD06}" destId="{BB0B9095-02EC-1A43-ADCB-97DFA38FBC79}" srcOrd="0" destOrd="0" presId="urn:microsoft.com/office/officeart/2009/3/layout/HorizontalOrganizationChart"/>
    <dgm:cxn modelId="{DFC822AF-7C1D-E646-9398-0B9E78196F43}" type="presParOf" srcId="{BB0B9095-02EC-1A43-ADCB-97DFA38FBC79}" destId="{37E4D3A6-5A23-A948-9F9C-1E77FFC60B23}" srcOrd="0" destOrd="0" presId="urn:microsoft.com/office/officeart/2009/3/layout/HorizontalOrganizationChart"/>
    <dgm:cxn modelId="{94D5D622-CA4B-5442-9862-CAED05040641}" type="presParOf" srcId="{BB0B9095-02EC-1A43-ADCB-97DFA38FBC79}" destId="{2C216223-50FA-0143-AE31-C2B19DBAE4A9}" srcOrd="1" destOrd="0" presId="urn:microsoft.com/office/officeart/2009/3/layout/HorizontalOrganizationChart"/>
    <dgm:cxn modelId="{E3E7905D-96AF-5A4B-93E0-F7C53795C184}" type="presParOf" srcId="{D9FACB76-83C4-AB45-AEA3-D2206618DD06}" destId="{865E7090-9F94-B541-BEDB-3759CB436075}" srcOrd="1" destOrd="0" presId="urn:microsoft.com/office/officeart/2009/3/layout/HorizontalOrganizationChart"/>
    <dgm:cxn modelId="{08D46278-9925-5143-A21A-42993D421566}" type="presParOf" srcId="{865E7090-9F94-B541-BEDB-3759CB436075}" destId="{BFD83F27-5F68-A340-94A4-24E0C6687E98}" srcOrd="0" destOrd="0" presId="urn:microsoft.com/office/officeart/2009/3/layout/HorizontalOrganizationChart"/>
    <dgm:cxn modelId="{A0E90F9C-C84D-2F43-A072-4D395CB7B630}" type="presParOf" srcId="{865E7090-9F94-B541-BEDB-3759CB436075}" destId="{C07F514F-8B28-A54C-B527-991192FC8E49}" srcOrd="1" destOrd="0" presId="urn:microsoft.com/office/officeart/2009/3/layout/HorizontalOrganizationChart"/>
    <dgm:cxn modelId="{7B3F8D4C-2E66-D04C-9941-7D9BD7C92A56}" type="presParOf" srcId="{C07F514F-8B28-A54C-B527-991192FC8E49}" destId="{DD2D73E3-6B4B-A346-B503-0D8CA40798A4}" srcOrd="0" destOrd="0" presId="urn:microsoft.com/office/officeart/2009/3/layout/HorizontalOrganizationChart"/>
    <dgm:cxn modelId="{B2550D40-675D-9A4C-BE63-27DA84E02D45}" type="presParOf" srcId="{DD2D73E3-6B4B-A346-B503-0D8CA40798A4}" destId="{BC0B35E3-251C-E24E-B5C1-94031DCF2E6C}" srcOrd="0" destOrd="0" presId="urn:microsoft.com/office/officeart/2009/3/layout/HorizontalOrganizationChart"/>
    <dgm:cxn modelId="{2DF926CC-8237-354F-BBD0-5F1FA1C57BE8}" type="presParOf" srcId="{DD2D73E3-6B4B-A346-B503-0D8CA40798A4}" destId="{09232069-061B-134C-900B-A8A314477458}" srcOrd="1" destOrd="0" presId="urn:microsoft.com/office/officeart/2009/3/layout/HorizontalOrganizationChart"/>
    <dgm:cxn modelId="{018176AA-370F-4F49-A52F-EEE0F759971D}" type="presParOf" srcId="{C07F514F-8B28-A54C-B527-991192FC8E49}" destId="{C6692426-C080-3A4B-81AD-B0FE21694AF6}" srcOrd="1" destOrd="0" presId="urn:microsoft.com/office/officeart/2009/3/layout/HorizontalOrganizationChart"/>
    <dgm:cxn modelId="{943F3CD8-B450-5940-9409-6404987E960A}" type="presParOf" srcId="{C07F514F-8B28-A54C-B527-991192FC8E49}" destId="{38C3FEE3-67D4-6645-90C2-95FD671ABDFE}" srcOrd="2" destOrd="0" presId="urn:microsoft.com/office/officeart/2009/3/layout/HorizontalOrganizationChart"/>
    <dgm:cxn modelId="{C77885CC-EC7B-9342-85F6-27DF729E49AF}" type="presParOf" srcId="{865E7090-9F94-B541-BEDB-3759CB436075}" destId="{C143D5C9-9ADA-5F4F-9BA5-F553C736C06D}" srcOrd="2" destOrd="0" presId="urn:microsoft.com/office/officeart/2009/3/layout/HorizontalOrganizationChart"/>
    <dgm:cxn modelId="{C3FB84A2-06D0-AD44-886A-78C229D7E72E}" type="presParOf" srcId="{865E7090-9F94-B541-BEDB-3759CB436075}" destId="{89F88CD8-57EC-9749-9BD6-AFF00D58485D}" srcOrd="3" destOrd="0" presId="urn:microsoft.com/office/officeart/2009/3/layout/HorizontalOrganizationChart"/>
    <dgm:cxn modelId="{BB8330AA-895B-3644-ABA8-7190CDDDBD0D}" type="presParOf" srcId="{89F88CD8-57EC-9749-9BD6-AFF00D58485D}" destId="{8F6C1714-8508-C249-82FC-727055615CAB}" srcOrd="0" destOrd="0" presId="urn:microsoft.com/office/officeart/2009/3/layout/HorizontalOrganizationChart"/>
    <dgm:cxn modelId="{B1AF8817-EB0C-B248-9AA8-07D0712A956E}" type="presParOf" srcId="{8F6C1714-8508-C249-82FC-727055615CAB}" destId="{5A55A9BC-01A9-644F-88E8-869006E7B085}" srcOrd="0" destOrd="0" presId="urn:microsoft.com/office/officeart/2009/3/layout/HorizontalOrganizationChart"/>
    <dgm:cxn modelId="{EC454E24-2852-6448-ACF6-30920A116030}" type="presParOf" srcId="{8F6C1714-8508-C249-82FC-727055615CAB}" destId="{FAA4A60F-D661-1A44-ABB8-0B234C053019}" srcOrd="1" destOrd="0" presId="urn:microsoft.com/office/officeart/2009/3/layout/HorizontalOrganizationChart"/>
    <dgm:cxn modelId="{ADF878D2-CA75-7748-8FAE-3EB6DC21836E}" type="presParOf" srcId="{89F88CD8-57EC-9749-9BD6-AFF00D58485D}" destId="{D3D7550B-8C71-CD49-9DE7-EA46B3430004}" srcOrd="1" destOrd="0" presId="urn:microsoft.com/office/officeart/2009/3/layout/HorizontalOrganizationChart"/>
    <dgm:cxn modelId="{602E2A9C-0284-AF4A-8004-1826DE7A6686}" type="presParOf" srcId="{89F88CD8-57EC-9749-9BD6-AFF00D58485D}" destId="{6DDD7524-FAE4-CB4A-A261-927CE568E48C}" srcOrd="2" destOrd="0" presId="urn:microsoft.com/office/officeart/2009/3/layout/HorizontalOrganizationChart"/>
    <dgm:cxn modelId="{4B10F187-FECD-9A45-9257-FB55DD06FC93}" type="presParOf" srcId="{865E7090-9F94-B541-BEDB-3759CB436075}" destId="{C9A9F9E1-B2CE-D94C-8EEE-7C7CB5E745BF}" srcOrd="4" destOrd="0" presId="urn:microsoft.com/office/officeart/2009/3/layout/HorizontalOrganizationChart"/>
    <dgm:cxn modelId="{0873DA40-2253-AC4A-B39E-63EC68DDF546}" type="presParOf" srcId="{865E7090-9F94-B541-BEDB-3759CB436075}" destId="{47253C26-1B32-5446-9ADA-3A6A712917D3}" srcOrd="5" destOrd="0" presId="urn:microsoft.com/office/officeart/2009/3/layout/HorizontalOrganizationChart"/>
    <dgm:cxn modelId="{86838445-247B-1140-BD59-A6600C5DAC8B}" type="presParOf" srcId="{47253C26-1B32-5446-9ADA-3A6A712917D3}" destId="{04F0F1BF-F383-FB49-8E59-F7FCDF9FEAA4}" srcOrd="0" destOrd="0" presId="urn:microsoft.com/office/officeart/2009/3/layout/HorizontalOrganizationChart"/>
    <dgm:cxn modelId="{5599C9CB-E62A-9846-833A-28442F1D0A40}" type="presParOf" srcId="{04F0F1BF-F383-FB49-8E59-F7FCDF9FEAA4}" destId="{DF3F5052-A0FF-F54E-A3E7-F30E0DD835EF}" srcOrd="0" destOrd="0" presId="urn:microsoft.com/office/officeart/2009/3/layout/HorizontalOrganizationChart"/>
    <dgm:cxn modelId="{5A070E08-7E28-234D-ABE7-0792C6851E20}" type="presParOf" srcId="{04F0F1BF-F383-FB49-8E59-F7FCDF9FEAA4}" destId="{4B66BC79-CE05-3946-9D1C-684788DAA30F}" srcOrd="1" destOrd="0" presId="urn:microsoft.com/office/officeart/2009/3/layout/HorizontalOrganizationChart"/>
    <dgm:cxn modelId="{3E83628C-F1BA-954E-8358-A60A9CA7F4FD}" type="presParOf" srcId="{47253C26-1B32-5446-9ADA-3A6A712917D3}" destId="{D81C16C7-8EEA-314F-9186-460D481E8E5B}" srcOrd="1" destOrd="0" presId="urn:microsoft.com/office/officeart/2009/3/layout/HorizontalOrganizationChart"/>
    <dgm:cxn modelId="{60059C07-E1C3-1C46-8BDB-37B2F1B918DD}" type="presParOf" srcId="{47253C26-1B32-5446-9ADA-3A6A712917D3}" destId="{99D916BA-717F-3A49-B4DF-EA84754FFED9}" srcOrd="2" destOrd="0" presId="urn:microsoft.com/office/officeart/2009/3/layout/HorizontalOrganizationChart"/>
    <dgm:cxn modelId="{FE3E3E77-23C1-9C49-896C-21ADD606F143}" type="presParOf" srcId="{D9FACB76-83C4-AB45-AEA3-D2206618DD06}" destId="{0541C6D8-185D-B34E-AD43-0C7CCC41CE6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C30ADAB-8112-104A-AF66-665278ADF6AB}" type="doc">
      <dgm:prSet loTypeId="urn:microsoft.com/office/officeart/2009/3/layout/HorizontalOrganizationChar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36BDF4C-9264-EF4E-86ED-0CC6FB20E6B3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sz="2200" b="1" dirty="0"/>
            <a:t>ghanesh91</a:t>
          </a:r>
        </a:p>
      </dgm:t>
    </dgm:pt>
    <dgm:pt modelId="{92D7504F-CF10-0C40-B12E-A2C6DB1920EA}" type="parTrans" cxnId="{962001BC-2BA4-744D-B242-E279584F6172}">
      <dgm:prSet/>
      <dgm:spPr/>
      <dgm:t>
        <a:bodyPr/>
        <a:lstStyle/>
        <a:p>
          <a:endParaRPr lang="en-US"/>
        </a:p>
      </dgm:t>
    </dgm:pt>
    <dgm:pt modelId="{A37FEEC2-CF98-704F-821E-EFB89A5A91F4}" type="sibTrans" cxnId="{962001BC-2BA4-744D-B242-E279584F6172}">
      <dgm:prSet/>
      <dgm:spPr/>
      <dgm:t>
        <a:bodyPr/>
        <a:lstStyle/>
        <a:p>
          <a:endParaRPr lang="en-US"/>
        </a:p>
      </dgm:t>
    </dgm:pt>
    <dgm:pt modelId="{22AF9A5F-05D1-9E4A-9F2F-C0903E3459FC}">
      <dgm:prSet phldrT="[Text]" custT="1"/>
      <dgm:spPr/>
      <dgm:t>
        <a:bodyPr/>
        <a:lstStyle/>
        <a:p>
          <a:r>
            <a:rPr lang="en-US" sz="2200" b="1" dirty="0"/>
            <a:t>repo1</a:t>
          </a:r>
        </a:p>
      </dgm:t>
    </dgm:pt>
    <dgm:pt modelId="{9B66EF46-AD06-0540-B675-DC61F43ABC47}" type="parTrans" cxnId="{F238942F-4990-A744-ABF2-8C2C28CBC903}">
      <dgm:prSet/>
      <dgm:spPr/>
      <dgm:t>
        <a:bodyPr/>
        <a:lstStyle/>
        <a:p>
          <a:endParaRPr lang="en-US"/>
        </a:p>
      </dgm:t>
    </dgm:pt>
    <dgm:pt modelId="{26945E2E-B3E1-8943-BB7C-E0F646AEF0E4}" type="sibTrans" cxnId="{F238942F-4990-A744-ABF2-8C2C28CBC903}">
      <dgm:prSet/>
      <dgm:spPr/>
      <dgm:t>
        <a:bodyPr/>
        <a:lstStyle/>
        <a:p>
          <a:endParaRPr lang="en-US"/>
        </a:p>
      </dgm:t>
    </dgm:pt>
    <dgm:pt modelId="{B9AF0B67-87C1-FE4A-912F-9A6B5BC80B3F}">
      <dgm:prSet phldrT="[Text]" custT="1"/>
      <dgm:spPr/>
      <dgm:t>
        <a:bodyPr/>
        <a:lstStyle/>
        <a:p>
          <a:r>
            <a:rPr lang="en-US" sz="2200" b="1" dirty="0"/>
            <a:t>repo2</a:t>
          </a:r>
        </a:p>
      </dgm:t>
    </dgm:pt>
    <dgm:pt modelId="{647EB590-3154-0345-BC71-2A4543C1EA60}" type="parTrans" cxnId="{CC8D3B61-51CF-BC4B-8565-F705CFC497B5}">
      <dgm:prSet/>
      <dgm:spPr/>
      <dgm:t>
        <a:bodyPr/>
        <a:lstStyle/>
        <a:p>
          <a:endParaRPr lang="en-US"/>
        </a:p>
      </dgm:t>
    </dgm:pt>
    <dgm:pt modelId="{729EE754-DC3A-D541-8CE5-00E7F136EF47}" type="sibTrans" cxnId="{CC8D3B61-51CF-BC4B-8565-F705CFC497B5}">
      <dgm:prSet/>
      <dgm:spPr/>
      <dgm:t>
        <a:bodyPr/>
        <a:lstStyle/>
        <a:p>
          <a:endParaRPr lang="en-US"/>
        </a:p>
      </dgm:t>
    </dgm:pt>
    <dgm:pt modelId="{5CC232F5-36A6-3241-8401-FDA5AAF2652D}">
      <dgm:prSet phldrT="[Text]" custT="1"/>
      <dgm:spPr/>
      <dgm:t>
        <a:bodyPr/>
        <a:lstStyle/>
        <a:p>
          <a:r>
            <a:rPr lang="en-US" sz="2200" b="1" dirty="0"/>
            <a:t>repo3</a:t>
          </a:r>
        </a:p>
      </dgm:t>
    </dgm:pt>
    <dgm:pt modelId="{D0ED8A0D-2E9F-1D4D-8FE9-CC7217A76D0F}" type="parTrans" cxnId="{DBD45122-F982-744C-B639-91C96CADC1FF}">
      <dgm:prSet/>
      <dgm:spPr/>
      <dgm:t>
        <a:bodyPr/>
        <a:lstStyle/>
        <a:p>
          <a:endParaRPr lang="en-US"/>
        </a:p>
      </dgm:t>
    </dgm:pt>
    <dgm:pt modelId="{4404E92F-62B6-2E43-BE66-37C7B0359CE2}" type="sibTrans" cxnId="{DBD45122-F982-744C-B639-91C96CADC1FF}">
      <dgm:prSet/>
      <dgm:spPr/>
      <dgm:t>
        <a:bodyPr/>
        <a:lstStyle/>
        <a:p>
          <a:endParaRPr lang="en-US"/>
        </a:p>
      </dgm:t>
    </dgm:pt>
    <dgm:pt modelId="{04A5839C-8547-4842-B169-633BFA773B37}">
      <dgm:prSet custT="1"/>
      <dgm:spPr>
        <a:solidFill>
          <a:srgbClr val="00B050"/>
        </a:solidFill>
      </dgm:spPr>
      <dgm:t>
        <a:bodyPr/>
        <a:lstStyle/>
        <a:p>
          <a:r>
            <a:rPr lang="en-US" sz="2200" b="1" dirty="0"/>
            <a:t>learn-git</a:t>
          </a:r>
        </a:p>
      </dgm:t>
    </dgm:pt>
    <dgm:pt modelId="{47B9F4D6-F581-0345-B2DC-E7763D8D87D5}" type="parTrans" cxnId="{E4F81331-FFEB-FC4B-9821-66E2CF556C0A}">
      <dgm:prSet/>
      <dgm:spPr/>
      <dgm:t>
        <a:bodyPr/>
        <a:lstStyle/>
        <a:p>
          <a:endParaRPr lang="en-US"/>
        </a:p>
      </dgm:t>
    </dgm:pt>
    <dgm:pt modelId="{CDA7BEF6-F729-214D-A257-F9474D6B502C}" type="sibTrans" cxnId="{E4F81331-FFEB-FC4B-9821-66E2CF556C0A}">
      <dgm:prSet/>
      <dgm:spPr/>
      <dgm:t>
        <a:bodyPr/>
        <a:lstStyle/>
        <a:p>
          <a:endParaRPr lang="en-US"/>
        </a:p>
      </dgm:t>
    </dgm:pt>
    <dgm:pt modelId="{4D958FFB-5ED1-1047-B4F0-4AAF78365703}" type="pres">
      <dgm:prSet presAssocID="{3C30ADAB-8112-104A-AF66-665278ADF6A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9FACB76-83C4-AB45-AEA3-D2206618DD06}" type="pres">
      <dgm:prSet presAssocID="{036BDF4C-9264-EF4E-86ED-0CC6FB20E6B3}" presName="hierRoot1" presStyleCnt="0">
        <dgm:presLayoutVars>
          <dgm:hierBranch val="init"/>
        </dgm:presLayoutVars>
      </dgm:prSet>
      <dgm:spPr/>
    </dgm:pt>
    <dgm:pt modelId="{BB0B9095-02EC-1A43-ADCB-97DFA38FBC79}" type="pres">
      <dgm:prSet presAssocID="{036BDF4C-9264-EF4E-86ED-0CC6FB20E6B3}" presName="rootComposite1" presStyleCnt="0"/>
      <dgm:spPr/>
    </dgm:pt>
    <dgm:pt modelId="{37E4D3A6-5A23-A948-9F9C-1E77FFC60B23}" type="pres">
      <dgm:prSet presAssocID="{036BDF4C-9264-EF4E-86ED-0CC6FB20E6B3}" presName="rootText1" presStyleLbl="node0" presStyleIdx="0" presStyleCnt="1">
        <dgm:presLayoutVars>
          <dgm:chPref val="3"/>
        </dgm:presLayoutVars>
      </dgm:prSet>
      <dgm:spPr/>
    </dgm:pt>
    <dgm:pt modelId="{2C216223-50FA-0143-AE31-C2B19DBAE4A9}" type="pres">
      <dgm:prSet presAssocID="{036BDF4C-9264-EF4E-86ED-0CC6FB20E6B3}" presName="rootConnector1" presStyleLbl="node1" presStyleIdx="0" presStyleCnt="0"/>
      <dgm:spPr/>
    </dgm:pt>
    <dgm:pt modelId="{865E7090-9F94-B541-BEDB-3759CB436075}" type="pres">
      <dgm:prSet presAssocID="{036BDF4C-9264-EF4E-86ED-0CC6FB20E6B3}" presName="hierChild2" presStyleCnt="0"/>
      <dgm:spPr/>
    </dgm:pt>
    <dgm:pt modelId="{BFD83F27-5F68-A340-94A4-24E0C6687E98}" type="pres">
      <dgm:prSet presAssocID="{9B66EF46-AD06-0540-B675-DC61F43ABC47}" presName="Name64" presStyleLbl="parChTrans1D2" presStyleIdx="0" presStyleCnt="4"/>
      <dgm:spPr/>
    </dgm:pt>
    <dgm:pt modelId="{C07F514F-8B28-A54C-B527-991192FC8E49}" type="pres">
      <dgm:prSet presAssocID="{22AF9A5F-05D1-9E4A-9F2F-C0903E3459FC}" presName="hierRoot2" presStyleCnt="0">
        <dgm:presLayoutVars>
          <dgm:hierBranch val="init"/>
        </dgm:presLayoutVars>
      </dgm:prSet>
      <dgm:spPr/>
    </dgm:pt>
    <dgm:pt modelId="{DD2D73E3-6B4B-A346-B503-0D8CA40798A4}" type="pres">
      <dgm:prSet presAssocID="{22AF9A5F-05D1-9E4A-9F2F-C0903E3459FC}" presName="rootComposite" presStyleCnt="0"/>
      <dgm:spPr/>
    </dgm:pt>
    <dgm:pt modelId="{BC0B35E3-251C-E24E-B5C1-94031DCF2E6C}" type="pres">
      <dgm:prSet presAssocID="{22AF9A5F-05D1-9E4A-9F2F-C0903E3459FC}" presName="rootText" presStyleLbl="node2" presStyleIdx="0" presStyleCnt="4">
        <dgm:presLayoutVars>
          <dgm:chPref val="3"/>
        </dgm:presLayoutVars>
      </dgm:prSet>
      <dgm:spPr/>
    </dgm:pt>
    <dgm:pt modelId="{09232069-061B-134C-900B-A8A314477458}" type="pres">
      <dgm:prSet presAssocID="{22AF9A5F-05D1-9E4A-9F2F-C0903E3459FC}" presName="rootConnector" presStyleLbl="node2" presStyleIdx="0" presStyleCnt="4"/>
      <dgm:spPr/>
    </dgm:pt>
    <dgm:pt modelId="{C6692426-C080-3A4B-81AD-B0FE21694AF6}" type="pres">
      <dgm:prSet presAssocID="{22AF9A5F-05D1-9E4A-9F2F-C0903E3459FC}" presName="hierChild4" presStyleCnt="0"/>
      <dgm:spPr/>
    </dgm:pt>
    <dgm:pt modelId="{38C3FEE3-67D4-6645-90C2-95FD671ABDFE}" type="pres">
      <dgm:prSet presAssocID="{22AF9A5F-05D1-9E4A-9F2F-C0903E3459FC}" presName="hierChild5" presStyleCnt="0"/>
      <dgm:spPr/>
    </dgm:pt>
    <dgm:pt modelId="{C143D5C9-9ADA-5F4F-9BA5-F553C736C06D}" type="pres">
      <dgm:prSet presAssocID="{647EB590-3154-0345-BC71-2A4543C1EA60}" presName="Name64" presStyleLbl="parChTrans1D2" presStyleIdx="1" presStyleCnt="4"/>
      <dgm:spPr/>
    </dgm:pt>
    <dgm:pt modelId="{89F88CD8-57EC-9749-9BD6-AFF00D58485D}" type="pres">
      <dgm:prSet presAssocID="{B9AF0B67-87C1-FE4A-912F-9A6B5BC80B3F}" presName="hierRoot2" presStyleCnt="0">
        <dgm:presLayoutVars>
          <dgm:hierBranch val="init"/>
        </dgm:presLayoutVars>
      </dgm:prSet>
      <dgm:spPr/>
    </dgm:pt>
    <dgm:pt modelId="{8F6C1714-8508-C249-82FC-727055615CAB}" type="pres">
      <dgm:prSet presAssocID="{B9AF0B67-87C1-FE4A-912F-9A6B5BC80B3F}" presName="rootComposite" presStyleCnt="0"/>
      <dgm:spPr/>
    </dgm:pt>
    <dgm:pt modelId="{5A55A9BC-01A9-644F-88E8-869006E7B085}" type="pres">
      <dgm:prSet presAssocID="{B9AF0B67-87C1-FE4A-912F-9A6B5BC80B3F}" presName="rootText" presStyleLbl="node2" presStyleIdx="1" presStyleCnt="4">
        <dgm:presLayoutVars>
          <dgm:chPref val="3"/>
        </dgm:presLayoutVars>
      </dgm:prSet>
      <dgm:spPr/>
    </dgm:pt>
    <dgm:pt modelId="{FAA4A60F-D661-1A44-ABB8-0B234C053019}" type="pres">
      <dgm:prSet presAssocID="{B9AF0B67-87C1-FE4A-912F-9A6B5BC80B3F}" presName="rootConnector" presStyleLbl="node2" presStyleIdx="1" presStyleCnt="4"/>
      <dgm:spPr/>
    </dgm:pt>
    <dgm:pt modelId="{D3D7550B-8C71-CD49-9DE7-EA46B3430004}" type="pres">
      <dgm:prSet presAssocID="{B9AF0B67-87C1-FE4A-912F-9A6B5BC80B3F}" presName="hierChild4" presStyleCnt="0"/>
      <dgm:spPr/>
    </dgm:pt>
    <dgm:pt modelId="{6DDD7524-FAE4-CB4A-A261-927CE568E48C}" type="pres">
      <dgm:prSet presAssocID="{B9AF0B67-87C1-FE4A-912F-9A6B5BC80B3F}" presName="hierChild5" presStyleCnt="0"/>
      <dgm:spPr/>
    </dgm:pt>
    <dgm:pt modelId="{C9A9F9E1-B2CE-D94C-8EEE-7C7CB5E745BF}" type="pres">
      <dgm:prSet presAssocID="{D0ED8A0D-2E9F-1D4D-8FE9-CC7217A76D0F}" presName="Name64" presStyleLbl="parChTrans1D2" presStyleIdx="2" presStyleCnt="4"/>
      <dgm:spPr/>
    </dgm:pt>
    <dgm:pt modelId="{47253C26-1B32-5446-9ADA-3A6A712917D3}" type="pres">
      <dgm:prSet presAssocID="{5CC232F5-36A6-3241-8401-FDA5AAF2652D}" presName="hierRoot2" presStyleCnt="0">
        <dgm:presLayoutVars>
          <dgm:hierBranch val="init"/>
        </dgm:presLayoutVars>
      </dgm:prSet>
      <dgm:spPr/>
    </dgm:pt>
    <dgm:pt modelId="{04F0F1BF-F383-FB49-8E59-F7FCDF9FEAA4}" type="pres">
      <dgm:prSet presAssocID="{5CC232F5-36A6-3241-8401-FDA5AAF2652D}" presName="rootComposite" presStyleCnt="0"/>
      <dgm:spPr/>
    </dgm:pt>
    <dgm:pt modelId="{DF3F5052-A0FF-F54E-A3E7-F30E0DD835EF}" type="pres">
      <dgm:prSet presAssocID="{5CC232F5-36A6-3241-8401-FDA5AAF2652D}" presName="rootText" presStyleLbl="node2" presStyleIdx="2" presStyleCnt="4">
        <dgm:presLayoutVars>
          <dgm:chPref val="3"/>
        </dgm:presLayoutVars>
      </dgm:prSet>
      <dgm:spPr/>
    </dgm:pt>
    <dgm:pt modelId="{4B66BC79-CE05-3946-9D1C-684788DAA30F}" type="pres">
      <dgm:prSet presAssocID="{5CC232F5-36A6-3241-8401-FDA5AAF2652D}" presName="rootConnector" presStyleLbl="node2" presStyleIdx="2" presStyleCnt="4"/>
      <dgm:spPr/>
    </dgm:pt>
    <dgm:pt modelId="{D81C16C7-8EEA-314F-9186-460D481E8E5B}" type="pres">
      <dgm:prSet presAssocID="{5CC232F5-36A6-3241-8401-FDA5AAF2652D}" presName="hierChild4" presStyleCnt="0"/>
      <dgm:spPr/>
    </dgm:pt>
    <dgm:pt modelId="{99D916BA-717F-3A49-B4DF-EA84754FFED9}" type="pres">
      <dgm:prSet presAssocID="{5CC232F5-36A6-3241-8401-FDA5AAF2652D}" presName="hierChild5" presStyleCnt="0"/>
      <dgm:spPr/>
    </dgm:pt>
    <dgm:pt modelId="{CF481E93-7F54-EB42-9123-4F28A092B3EB}" type="pres">
      <dgm:prSet presAssocID="{47B9F4D6-F581-0345-B2DC-E7763D8D87D5}" presName="Name64" presStyleLbl="parChTrans1D2" presStyleIdx="3" presStyleCnt="4"/>
      <dgm:spPr/>
    </dgm:pt>
    <dgm:pt modelId="{583076B0-D12C-F34D-8E88-048CE5C57B20}" type="pres">
      <dgm:prSet presAssocID="{04A5839C-8547-4842-B169-633BFA773B37}" presName="hierRoot2" presStyleCnt="0">
        <dgm:presLayoutVars>
          <dgm:hierBranch val="init"/>
        </dgm:presLayoutVars>
      </dgm:prSet>
      <dgm:spPr/>
    </dgm:pt>
    <dgm:pt modelId="{77A31732-09B9-D644-851F-2AC4D20FBC97}" type="pres">
      <dgm:prSet presAssocID="{04A5839C-8547-4842-B169-633BFA773B37}" presName="rootComposite" presStyleCnt="0"/>
      <dgm:spPr/>
    </dgm:pt>
    <dgm:pt modelId="{DB7C33C8-04E2-E549-9786-D434D492B772}" type="pres">
      <dgm:prSet presAssocID="{04A5839C-8547-4842-B169-633BFA773B37}" presName="rootText" presStyleLbl="node2" presStyleIdx="3" presStyleCnt="4">
        <dgm:presLayoutVars>
          <dgm:chPref val="3"/>
        </dgm:presLayoutVars>
      </dgm:prSet>
      <dgm:spPr/>
    </dgm:pt>
    <dgm:pt modelId="{C55F9205-5A85-544D-813E-FE5FC68609B2}" type="pres">
      <dgm:prSet presAssocID="{04A5839C-8547-4842-B169-633BFA773B37}" presName="rootConnector" presStyleLbl="node2" presStyleIdx="3" presStyleCnt="4"/>
      <dgm:spPr/>
    </dgm:pt>
    <dgm:pt modelId="{61A7370C-945F-A347-8C5A-0BF4C961658A}" type="pres">
      <dgm:prSet presAssocID="{04A5839C-8547-4842-B169-633BFA773B37}" presName="hierChild4" presStyleCnt="0"/>
      <dgm:spPr/>
    </dgm:pt>
    <dgm:pt modelId="{94FE6A60-46E2-D54A-98DB-1E347518DCC9}" type="pres">
      <dgm:prSet presAssocID="{04A5839C-8547-4842-B169-633BFA773B37}" presName="hierChild5" presStyleCnt="0"/>
      <dgm:spPr/>
    </dgm:pt>
    <dgm:pt modelId="{0541C6D8-185D-B34E-AD43-0C7CCC41CE64}" type="pres">
      <dgm:prSet presAssocID="{036BDF4C-9264-EF4E-86ED-0CC6FB20E6B3}" presName="hierChild3" presStyleCnt="0"/>
      <dgm:spPr/>
    </dgm:pt>
  </dgm:ptLst>
  <dgm:cxnLst>
    <dgm:cxn modelId="{DBD45122-F982-744C-B639-91C96CADC1FF}" srcId="{036BDF4C-9264-EF4E-86ED-0CC6FB20E6B3}" destId="{5CC232F5-36A6-3241-8401-FDA5AAF2652D}" srcOrd="2" destOrd="0" parTransId="{D0ED8A0D-2E9F-1D4D-8FE9-CC7217A76D0F}" sibTransId="{4404E92F-62B6-2E43-BE66-37C7B0359CE2}"/>
    <dgm:cxn modelId="{12F6CE2B-289F-BD4D-8704-E91DBD717BAC}" type="presOf" srcId="{D0ED8A0D-2E9F-1D4D-8FE9-CC7217A76D0F}" destId="{C9A9F9E1-B2CE-D94C-8EEE-7C7CB5E745BF}" srcOrd="0" destOrd="0" presId="urn:microsoft.com/office/officeart/2009/3/layout/HorizontalOrganizationChart"/>
    <dgm:cxn modelId="{F238942F-4990-A744-ABF2-8C2C28CBC903}" srcId="{036BDF4C-9264-EF4E-86ED-0CC6FB20E6B3}" destId="{22AF9A5F-05D1-9E4A-9F2F-C0903E3459FC}" srcOrd="0" destOrd="0" parTransId="{9B66EF46-AD06-0540-B675-DC61F43ABC47}" sibTransId="{26945E2E-B3E1-8943-BB7C-E0F646AEF0E4}"/>
    <dgm:cxn modelId="{E4F81331-FFEB-FC4B-9821-66E2CF556C0A}" srcId="{036BDF4C-9264-EF4E-86ED-0CC6FB20E6B3}" destId="{04A5839C-8547-4842-B169-633BFA773B37}" srcOrd="3" destOrd="0" parTransId="{47B9F4D6-F581-0345-B2DC-E7763D8D87D5}" sibTransId="{CDA7BEF6-F729-214D-A257-F9474D6B502C}"/>
    <dgm:cxn modelId="{E2D2683B-62DB-3E44-B0A0-BFB9CF49C80B}" type="presOf" srcId="{3C30ADAB-8112-104A-AF66-665278ADF6AB}" destId="{4D958FFB-5ED1-1047-B4F0-4AAF78365703}" srcOrd="0" destOrd="0" presId="urn:microsoft.com/office/officeart/2009/3/layout/HorizontalOrganizationChart"/>
    <dgm:cxn modelId="{63E71B5A-1BFD-3C4D-BFB1-EA47AD8A3F11}" type="presOf" srcId="{036BDF4C-9264-EF4E-86ED-0CC6FB20E6B3}" destId="{2C216223-50FA-0143-AE31-C2B19DBAE4A9}" srcOrd="1" destOrd="0" presId="urn:microsoft.com/office/officeart/2009/3/layout/HorizontalOrganizationChart"/>
    <dgm:cxn modelId="{D6A7D55E-701E-C248-AB3A-6F23E427C79D}" type="presOf" srcId="{036BDF4C-9264-EF4E-86ED-0CC6FB20E6B3}" destId="{37E4D3A6-5A23-A948-9F9C-1E77FFC60B23}" srcOrd="0" destOrd="0" presId="urn:microsoft.com/office/officeart/2009/3/layout/HorizontalOrganizationChart"/>
    <dgm:cxn modelId="{CC8D3B61-51CF-BC4B-8565-F705CFC497B5}" srcId="{036BDF4C-9264-EF4E-86ED-0CC6FB20E6B3}" destId="{B9AF0B67-87C1-FE4A-912F-9A6B5BC80B3F}" srcOrd="1" destOrd="0" parTransId="{647EB590-3154-0345-BC71-2A4543C1EA60}" sibTransId="{729EE754-DC3A-D541-8CE5-00E7F136EF47}"/>
    <dgm:cxn modelId="{064F436E-DF8B-F14B-9801-15F095F5F340}" type="presOf" srcId="{22AF9A5F-05D1-9E4A-9F2F-C0903E3459FC}" destId="{09232069-061B-134C-900B-A8A314477458}" srcOrd="1" destOrd="0" presId="urn:microsoft.com/office/officeart/2009/3/layout/HorizontalOrganizationChart"/>
    <dgm:cxn modelId="{8379BF91-A955-8C47-982E-CED592ECF873}" type="presOf" srcId="{9B66EF46-AD06-0540-B675-DC61F43ABC47}" destId="{BFD83F27-5F68-A340-94A4-24E0C6687E98}" srcOrd="0" destOrd="0" presId="urn:microsoft.com/office/officeart/2009/3/layout/HorizontalOrganizationChart"/>
    <dgm:cxn modelId="{5A717F94-C32D-984B-904B-787E555B71FE}" type="presOf" srcId="{B9AF0B67-87C1-FE4A-912F-9A6B5BC80B3F}" destId="{FAA4A60F-D661-1A44-ABB8-0B234C053019}" srcOrd="1" destOrd="0" presId="urn:microsoft.com/office/officeart/2009/3/layout/HorizontalOrganizationChart"/>
    <dgm:cxn modelId="{F7E6A19B-BE01-EA41-86E6-F5C9B5EC4688}" type="presOf" srcId="{04A5839C-8547-4842-B169-633BFA773B37}" destId="{C55F9205-5A85-544D-813E-FE5FC68609B2}" srcOrd="1" destOrd="0" presId="urn:microsoft.com/office/officeart/2009/3/layout/HorizontalOrganizationChart"/>
    <dgm:cxn modelId="{30558BB3-ACE2-574A-8DEA-25FC8D297EDF}" type="presOf" srcId="{22AF9A5F-05D1-9E4A-9F2F-C0903E3459FC}" destId="{BC0B35E3-251C-E24E-B5C1-94031DCF2E6C}" srcOrd="0" destOrd="0" presId="urn:microsoft.com/office/officeart/2009/3/layout/HorizontalOrganizationChart"/>
    <dgm:cxn modelId="{89162EB7-758D-5E4E-A464-669699B43B59}" type="presOf" srcId="{5CC232F5-36A6-3241-8401-FDA5AAF2652D}" destId="{4B66BC79-CE05-3946-9D1C-684788DAA30F}" srcOrd="1" destOrd="0" presId="urn:microsoft.com/office/officeart/2009/3/layout/HorizontalOrganizationChart"/>
    <dgm:cxn modelId="{9D24F9B7-38DD-5744-B6DC-EE1FEF2D2A6D}" type="presOf" srcId="{647EB590-3154-0345-BC71-2A4543C1EA60}" destId="{C143D5C9-9ADA-5F4F-9BA5-F553C736C06D}" srcOrd="0" destOrd="0" presId="urn:microsoft.com/office/officeart/2009/3/layout/HorizontalOrganizationChart"/>
    <dgm:cxn modelId="{962001BC-2BA4-744D-B242-E279584F6172}" srcId="{3C30ADAB-8112-104A-AF66-665278ADF6AB}" destId="{036BDF4C-9264-EF4E-86ED-0CC6FB20E6B3}" srcOrd="0" destOrd="0" parTransId="{92D7504F-CF10-0C40-B12E-A2C6DB1920EA}" sibTransId="{A37FEEC2-CF98-704F-821E-EFB89A5A91F4}"/>
    <dgm:cxn modelId="{A89204CC-8804-7F45-B2A7-6F6FE3041BFC}" type="presOf" srcId="{04A5839C-8547-4842-B169-633BFA773B37}" destId="{DB7C33C8-04E2-E549-9786-D434D492B772}" srcOrd="0" destOrd="0" presId="urn:microsoft.com/office/officeart/2009/3/layout/HorizontalOrganizationChart"/>
    <dgm:cxn modelId="{0CCD43E3-27D7-274A-9BF2-8E6086FDFC38}" type="presOf" srcId="{47B9F4D6-F581-0345-B2DC-E7763D8D87D5}" destId="{CF481E93-7F54-EB42-9123-4F28A092B3EB}" srcOrd="0" destOrd="0" presId="urn:microsoft.com/office/officeart/2009/3/layout/HorizontalOrganizationChart"/>
    <dgm:cxn modelId="{125E9DF6-48F6-7842-992E-560EBCF76D17}" type="presOf" srcId="{5CC232F5-36A6-3241-8401-FDA5AAF2652D}" destId="{DF3F5052-A0FF-F54E-A3E7-F30E0DD835EF}" srcOrd="0" destOrd="0" presId="urn:microsoft.com/office/officeart/2009/3/layout/HorizontalOrganizationChart"/>
    <dgm:cxn modelId="{03BC71F7-3438-5940-82A5-220F3DA6E41F}" type="presOf" srcId="{B9AF0B67-87C1-FE4A-912F-9A6B5BC80B3F}" destId="{5A55A9BC-01A9-644F-88E8-869006E7B085}" srcOrd="0" destOrd="0" presId="urn:microsoft.com/office/officeart/2009/3/layout/HorizontalOrganizationChart"/>
    <dgm:cxn modelId="{A883FC30-7AC7-4B43-85FF-97C5EC777428}" type="presParOf" srcId="{4D958FFB-5ED1-1047-B4F0-4AAF78365703}" destId="{D9FACB76-83C4-AB45-AEA3-D2206618DD06}" srcOrd="0" destOrd="0" presId="urn:microsoft.com/office/officeart/2009/3/layout/HorizontalOrganizationChart"/>
    <dgm:cxn modelId="{207DC22B-A196-E849-95DA-DFF69CAE06FA}" type="presParOf" srcId="{D9FACB76-83C4-AB45-AEA3-D2206618DD06}" destId="{BB0B9095-02EC-1A43-ADCB-97DFA38FBC79}" srcOrd="0" destOrd="0" presId="urn:microsoft.com/office/officeart/2009/3/layout/HorizontalOrganizationChart"/>
    <dgm:cxn modelId="{DFC822AF-7C1D-E646-9398-0B9E78196F43}" type="presParOf" srcId="{BB0B9095-02EC-1A43-ADCB-97DFA38FBC79}" destId="{37E4D3A6-5A23-A948-9F9C-1E77FFC60B23}" srcOrd="0" destOrd="0" presId="urn:microsoft.com/office/officeart/2009/3/layout/HorizontalOrganizationChart"/>
    <dgm:cxn modelId="{94D5D622-CA4B-5442-9862-CAED05040641}" type="presParOf" srcId="{BB0B9095-02EC-1A43-ADCB-97DFA38FBC79}" destId="{2C216223-50FA-0143-AE31-C2B19DBAE4A9}" srcOrd="1" destOrd="0" presId="urn:microsoft.com/office/officeart/2009/3/layout/HorizontalOrganizationChart"/>
    <dgm:cxn modelId="{E3E7905D-96AF-5A4B-93E0-F7C53795C184}" type="presParOf" srcId="{D9FACB76-83C4-AB45-AEA3-D2206618DD06}" destId="{865E7090-9F94-B541-BEDB-3759CB436075}" srcOrd="1" destOrd="0" presId="urn:microsoft.com/office/officeart/2009/3/layout/HorizontalOrganizationChart"/>
    <dgm:cxn modelId="{08D46278-9925-5143-A21A-42993D421566}" type="presParOf" srcId="{865E7090-9F94-B541-BEDB-3759CB436075}" destId="{BFD83F27-5F68-A340-94A4-24E0C6687E98}" srcOrd="0" destOrd="0" presId="urn:microsoft.com/office/officeart/2009/3/layout/HorizontalOrganizationChart"/>
    <dgm:cxn modelId="{A0E90F9C-C84D-2F43-A072-4D395CB7B630}" type="presParOf" srcId="{865E7090-9F94-B541-BEDB-3759CB436075}" destId="{C07F514F-8B28-A54C-B527-991192FC8E49}" srcOrd="1" destOrd="0" presId="urn:microsoft.com/office/officeart/2009/3/layout/HorizontalOrganizationChart"/>
    <dgm:cxn modelId="{7B3F8D4C-2E66-D04C-9941-7D9BD7C92A56}" type="presParOf" srcId="{C07F514F-8B28-A54C-B527-991192FC8E49}" destId="{DD2D73E3-6B4B-A346-B503-0D8CA40798A4}" srcOrd="0" destOrd="0" presId="urn:microsoft.com/office/officeart/2009/3/layout/HorizontalOrganizationChart"/>
    <dgm:cxn modelId="{B2550D40-675D-9A4C-BE63-27DA84E02D45}" type="presParOf" srcId="{DD2D73E3-6B4B-A346-B503-0D8CA40798A4}" destId="{BC0B35E3-251C-E24E-B5C1-94031DCF2E6C}" srcOrd="0" destOrd="0" presId="urn:microsoft.com/office/officeart/2009/3/layout/HorizontalOrganizationChart"/>
    <dgm:cxn modelId="{2DF926CC-8237-354F-BBD0-5F1FA1C57BE8}" type="presParOf" srcId="{DD2D73E3-6B4B-A346-B503-0D8CA40798A4}" destId="{09232069-061B-134C-900B-A8A314477458}" srcOrd="1" destOrd="0" presId="urn:microsoft.com/office/officeart/2009/3/layout/HorizontalOrganizationChart"/>
    <dgm:cxn modelId="{018176AA-370F-4F49-A52F-EEE0F759971D}" type="presParOf" srcId="{C07F514F-8B28-A54C-B527-991192FC8E49}" destId="{C6692426-C080-3A4B-81AD-B0FE21694AF6}" srcOrd="1" destOrd="0" presId="urn:microsoft.com/office/officeart/2009/3/layout/HorizontalOrganizationChart"/>
    <dgm:cxn modelId="{943F3CD8-B450-5940-9409-6404987E960A}" type="presParOf" srcId="{C07F514F-8B28-A54C-B527-991192FC8E49}" destId="{38C3FEE3-67D4-6645-90C2-95FD671ABDFE}" srcOrd="2" destOrd="0" presId="urn:microsoft.com/office/officeart/2009/3/layout/HorizontalOrganizationChart"/>
    <dgm:cxn modelId="{C77885CC-EC7B-9342-85F6-27DF729E49AF}" type="presParOf" srcId="{865E7090-9F94-B541-BEDB-3759CB436075}" destId="{C143D5C9-9ADA-5F4F-9BA5-F553C736C06D}" srcOrd="2" destOrd="0" presId="urn:microsoft.com/office/officeart/2009/3/layout/HorizontalOrganizationChart"/>
    <dgm:cxn modelId="{C3FB84A2-06D0-AD44-886A-78C229D7E72E}" type="presParOf" srcId="{865E7090-9F94-B541-BEDB-3759CB436075}" destId="{89F88CD8-57EC-9749-9BD6-AFF00D58485D}" srcOrd="3" destOrd="0" presId="urn:microsoft.com/office/officeart/2009/3/layout/HorizontalOrganizationChart"/>
    <dgm:cxn modelId="{BB8330AA-895B-3644-ABA8-7190CDDDBD0D}" type="presParOf" srcId="{89F88CD8-57EC-9749-9BD6-AFF00D58485D}" destId="{8F6C1714-8508-C249-82FC-727055615CAB}" srcOrd="0" destOrd="0" presId="urn:microsoft.com/office/officeart/2009/3/layout/HorizontalOrganizationChart"/>
    <dgm:cxn modelId="{B1AF8817-EB0C-B248-9AA8-07D0712A956E}" type="presParOf" srcId="{8F6C1714-8508-C249-82FC-727055615CAB}" destId="{5A55A9BC-01A9-644F-88E8-869006E7B085}" srcOrd="0" destOrd="0" presId="urn:microsoft.com/office/officeart/2009/3/layout/HorizontalOrganizationChart"/>
    <dgm:cxn modelId="{EC454E24-2852-6448-ACF6-30920A116030}" type="presParOf" srcId="{8F6C1714-8508-C249-82FC-727055615CAB}" destId="{FAA4A60F-D661-1A44-ABB8-0B234C053019}" srcOrd="1" destOrd="0" presId="urn:microsoft.com/office/officeart/2009/3/layout/HorizontalOrganizationChart"/>
    <dgm:cxn modelId="{ADF878D2-CA75-7748-8FAE-3EB6DC21836E}" type="presParOf" srcId="{89F88CD8-57EC-9749-9BD6-AFF00D58485D}" destId="{D3D7550B-8C71-CD49-9DE7-EA46B3430004}" srcOrd="1" destOrd="0" presId="urn:microsoft.com/office/officeart/2009/3/layout/HorizontalOrganizationChart"/>
    <dgm:cxn modelId="{602E2A9C-0284-AF4A-8004-1826DE7A6686}" type="presParOf" srcId="{89F88CD8-57EC-9749-9BD6-AFF00D58485D}" destId="{6DDD7524-FAE4-CB4A-A261-927CE568E48C}" srcOrd="2" destOrd="0" presId="urn:microsoft.com/office/officeart/2009/3/layout/HorizontalOrganizationChart"/>
    <dgm:cxn modelId="{4B10F187-FECD-9A45-9257-FB55DD06FC93}" type="presParOf" srcId="{865E7090-9F94-B541-BEDB-3759CB436075}" destId="{C9A9F9E1-B2CE-D94C-8EEE-7C7CB5E745BF}" srcOrd="4" destOrd="0" presId="urn:microsoft.com/office/officeart/2009/3/layout/HorizontalOrganizationChart"/>
    <dgm:cxn modelId="{0873DA40-2253-AC4A-B39E-63EC68DDF546}" type="presParOf" srcId="{865E7090-9F94-B541-BEDB-3759CB436075}" destId="{47253C26-1B32-5446-9ADA-3A6A712917D3}" srcOrd="5" destOrd="0" presId="urn:microsoft.com/office/officeart/2009/3/layout/HorizontalOrganizationChart"/>
    <dgm:cxn modelId="{86838445-247B-1140-BD59-A6600C5DAC8B}" type="presParOf" srcId="{47253C26-1B32-5446-9ADA-3A6A712917D3}" destId="{04F0F1BF-F383-FB49-8E59-F7FCDF9FEAA4}" srcOrd="0" destOrd="0" presId="urn:microsoft.com/office/officeart/2009/3/layout/HorizontalOrganizationChart"/>
    <dgm:cxn modelId="{5599C9CB-E62A-9846-833A-28442F1D0A40}" type="presParOf" srcId="{04F0F1BF-F383-FB49-8E59-F7FCDF9FEAA4}" destId="{DF3F5052-A0FF-F54E-A3E7-F30E0DD835EF}" srcOrd="0" destOrd="0" presId="urn:microsoft.com/office/officeart/2009/3/layout/HorizontalOrganizationChart"/>
    <dgm:cxn modelId="{5A070E08-7E28-234D-ABE7-0792C6851E20}" type="presParOf" srcId="{04F0F1BF-F383-FB49-8E59-F7FCDF9FEAA4}" destId="{4B66BC79-CE05-3946-9D1C-684788DAA30F}" srcOrd="1" destOrd="0" presId="urn:microsoft.com/office/officeart/2009/3/layout/HorizontalOrganizationChart"/>
    <dgm:cxn modelId="{3E83628C-F1BA-954E-8358-A60A9CA7F4FD}" type="presParOf" srcId="{47253C26-1B32-5446-9ADA-3A6A712917D3}" destId="{D81C16C7-8EEA-314F-9186-460D481E8E5B}" srcOrd="1" destOrd="0" presId="urn:microsoft.com/office/officeart/2009/3/layout/HorizontalOrganizationChart"/>
    <dgm:cxn modelId="{60059C07-E1C3-1C46-8BDB-37B2F1B918DD}" type="presParOf" srcId="{47253C26-1B32-5446-9ADA-3A6A712917D3}" destId="{99D916BA-717F-3A49-B4DF-EA84754FFED9}" srcOrd="2" destOrd="0" presId="urn:microsoft.com/office/officeart/2009/3/layout/HorizontalOrganizationChart"/>
    <dgm:cxn modelId="{CD38CBDC-ED82-4348-8A09-F6144B079882}" type="presParOf" srcId="{865E7090-9F94-B541-BEDB-3759CB436075}" destId="{CF481E93-7F54-EB42-9123-4F28A092B3EB}" srcOrd="6" destOrd="0" presId="urn:microsoft.com/office/officeart/2009/3/layout/HorizontalOrganizationChart"/>
    <dgm:cxn modelId="{95875A7E-02CB-3640-8B94-8845D5C4CEEE}" type="presParOf" srcId="{865E7090-9F94-B541-BEDB-3759CB436075}" destId="{583076B0-D12C-F34D-8E88-048CE5C57B20}" srcOrd="7" destOrd="0" presId="urn:microsoft.com/office/officeart/2009/3/layout/HorizontalOrganizationChart"/>
    <dgm:cxn modelId="{939A4D73-20E1-7F48-B887-070633978921}" type="presParOf" srcId="{583076B0-D12C-F34D-8E88-048CE5C57B20}" destId="{77A31732-09B9-D644-851F-2AC4D20FBC97}" srcOrd="0" destOrd="0" presId="urn:microsoft.com/office/officeart/2009/3/layout/HorizontalOrganizationChart"/>
    <dgm:cxn modelId="{71465F7F-6D36-7940-84FF-A11AD0FB1D9E}" type="presParOf" srcId="{77A31732-09B9-D644-851F-2AC4D20FBC97}" destId="{DB7C33C8-04E2-E549-9786-D434D492B772}" srcOrd="0" destOrd="0" presId="urn:microsoft.com/office/officeart/2009/3/layout/HorizontalOrganizationChart"/>
    <dgm:cxn modelId="{8FF8E263-3B7A-A146-9930-00F8CF5D7F59}" type="presParOf" srcId="{77A31732-09B9-D644-851F-2AC4D20FBC97}" destId="{C55F9205-5A85-544D-813E-FE5FC68609B2}" srcOrd="1" destOrd="0" presId="urn:microsoft.com/office/officeart/2009/3/layout/HorizontalOrganizationChart"/>
    <dgm:cxn modelId="{E60E6487-577F-0F44-930F-6378ED48CB68}" type="presParOf" srcId="{583076B0-D12C-F34D-8E88-048CE5C57B20}" destId="{61A7370C-945F-A347-8C5A-0BF4C961658A}" srcOrd="1" destOrd="0" presId="urn:microsoft.com/office/officeart/2009/3/layout/HorizontalOrganizationChart"/>
    <dgm:cxn modelId="{DB2F08D1-8A94-6B43-8A7B-7B9CE900E8A6}" type="presParOf" srcId="{583076B0-D12C-F34D-8E88-048CE5C57B20}" destId="{94FE6A60-46E2-D54A-98DB-1E347518DCC9}" srcOrd="2" destOrd="0" presId="urn:microsoft.com/office/officeart/2009/3/layout/HorizontalOrganizationChart"/>
    <dgm:cxn modelId="{FE3E3E77-23C1-9C49-896C-21ADD606F143}" type="presParOf" srcId="{D9FACB76-83C4-AB45-AEA3-D2206618DD06}" destId="{0541C6D8-185D-B34E-AD43-0C7CCC41CE64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81E93-7F54-EB42-9123-4F28A092B3EB}">
      <dsp:nvSpPr>
        <dsp:cNvPr id="0" name=""/>
        <dsp:cNvSpPr/>
      </dsp:nvSpPr>
      <dsp:spPr>
        <a:xfrm>
          <a:off x="1996943" y="1471083"/>
          <a:ext cx="290245" cy="1248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5122" y="0"/>
              </a:lnTo>
              <a:lnTo>
                <a:pt x="145122" y="1248057"/>
              </a:lnTo>
              <a:lnTo>
                <a:pt x="290245" y="1248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DB5B8-879D-FC4C-B088-02A077B7C9F6}">
      <dsp:nvSpPr>
        <dsp:cNvPr id="0" name=""/>
        <dsp:cNvSpPr/>
      </dsp:nvSpPr>
      <dsp:spPr>
        <a:xfrm>
          <a:off x="1996943" y="1471083"/>
          <a:ext cx="290245" cy="624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5122" y="0"/>
              </a:lnTo>
              <a:lnTo>
                <a:pt x="145122" y="624028"/>
              </a:lnTo>
              <a:lnTo>
                <a:pt x="290245" y="6240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9F9E1-B2CE-D94C-8EEE-7C7CB5E745BF}">
      <dsp:nvSpPr>
        <dsp:cNvPr id="0" name=""/>
        <dsp:cNvSpPr/>
      </dsp:nvSpPr>
      <dsp:spPr>
        <a:xfrm>
          <a:off x="1996943" y="1425362"/>
          <a:ext cx="2902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0245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3D5C9-9ADA-5F4F-9BA5-F553C736C06D}">
      <dsp:nvSpPr>
        <dsp:cNvPr id="0" name=""/>
        <dsp:cNvSpPr/>
      </dsp:nvSpPr>
      <dsp:spPr>
        <a:xfrm>
          <a:off x="1996943" y="847054"/>
          <a:ext cx="290245" cy="624028"/>
        </a:xfrm>
        <a:custGeom>
          <a:avLst/>
          <a:gdLst/>
          <a:ahLst/>
          <a:cxnLst/>
          <a:rect l="0" t="0" r="0" b="0"/>
          <a:pathLst>
            <a:path>
              <a:moveTo>
                <a:pt x="0" y="624028"/>
              </a:moveTo>
              <a:lnTo>
                <a:pt x="145122" y="624028"/>
              </a:lnTo>
              <a:lnTo>
                <a:pt x="145122" y="0"/>
              </a:lnTo>
              <a:lnTo>
                <a:pt x="29024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83F27-5F68-A340-94A4-24E0C6687E98}">
      <dsp:nvSpPr>
        <dsp:cNvPr id="0" name=""/>
        <dsp:cNvSpPr/>
      </dsp:nvSpPr>
      <dsp:spPr>
        <a:xfrm>
          <a:off x="1996943" y="223025"/>
          <a:ext cx="290245" cy="1248057"/>
        </a:xfrm>
        <a:custGeom>
          <a:avLst/>
          <a:gdLst/>
          <a:ahLst/>
          <a:cxnLst/>
          <a:rect l="0" t="0" r="0" b="0"/>
          <a:pathLst>
            <a:path>
              <a:moveTo>
                <a:pt x="0" y="1248057"/>
              </a:moveTo>
              <a:lnTo>
                <a:pt x="145122" y="1248057"/>
              </a:lnTo>
              <a:lnTo>
                <a:pt x="145122" y="0"/>
              </a:lnTo>
              <a:lnTo>
                <a:pt x="29024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4D3A6-5A23-A948-9F9C-1E77FFC60B23}">
      <dsp:nvSpPr>
        <dsp:cNvPr id="0" name=""/>
        <dsp:cNvSpPr/>
      </dsp:nvSpPr>
      <dsp:spPr>
        <a:xfrm>
          <a:off x="545714" y="1249770"/>
          <a:ext cx="1451229" cy="442624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ghanesh91</a:t>
          </a:r>
        </a:p>
      </dsp:txBody>
      <dsp:txXfrm>
        <a:off x="545714" y="1249770"/>
        <a:ext cx="1451229" cy="442624"/>
      </dsp:txXfrm>
    </dsp:sp>
    <dsp:sp modelId="{BC0B35E3-251C-E24E-B5C1-94031DCF2E6C}">
      <dsp:nvSpPr>
        <dsp:cNvPr id="0" name=""/>
        <dsp:cNvSpPr/>
      </dsp:nvSpPr>
      <dsp:spPr>
        <a:xfrm>
          <a:off x="2287189" y="1713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repo1</a:t>
          </a:r>
        </a:p>
      </dsp:txBody>
      <dsp:txXfrm>
        <a:off x="2287189" y="1713"/>
        <a:ext cx="1451229" cy="442624"/>
      </dsp:txXfrm>
    </dsp:sp>
    <dsp:sp modelId="{5A55A9BC-01A9-644F-88E8-869006E7B085}">
      <dsp:nvSpPr>
        <dsp:cNvPr id="0" name=""/>
        <dsp:cNvSpPr/>
      </dsp:nvSpPr>
      <dsp:spPr>
        <a:xfrm>
          <a:off x="2287189" y="625742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repo2</a:t>
          </a:r>
        </a:p>
      </dsp:txBody>
      <dsp:txXfrm>
        <a:off x="2287189" y="625742"/>
        <a:ext cx="1451229" cy="442624"/>
      </dsp:txXfrm>
    </dsp:sp>
    <dsp:sp modelId="{DF3F5052-A0FF-F54E-A3E7-F30E0DD835EF}">
      <dsp:nvSpPr>
        <dsp:cNvPr id="0" name=""/>
        <dsp:cNvSpPr/>
      </dsp:nvSpPr>
      <dsp:spPr>
        <a:xfrm>
          <a:off x="2287189" y="1249770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repo3</a:t>
          </a:r>
        </a:p>
      </dsp:txBody>
      <dsp:txXfrm>
        <a:off x="2287189" y="1249770"/>
        <a:ext cx="1451229" cy="442624"/>
      </dsp:txXfrm>
    </dsp:sp>
    <dsp:sp modelId="{81AA7377-052F-804F-806D-65A06057B005}">
      <dsp:nvSpPr>
        <dsp:cNvPr id="0" name=""/>
        <dsp:cNvSpPr/>
      </dsp:nvSpPr>
      <dsp:spPr>
        <a:xfrm>
          <a:off x="2287189" y="1873799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repo4</a:t>
          </a:r>
        </a:p>
      </dsp:txBody>
      <dsp:txXfrm>
        <a:off x="2287189" y="1873799"/>
        <a:ext cx="1451229" cy="442624"/>
      </dsp:txXfrm>
    </dsp:sp>
    <dsp:sp modelId="{DB7C33C8-04E2-E549-9786-D434D492B772}">
      <dsp:nvSpPr>
        <dsp:cNvPr id="0" name=""/>
        <dsp:cNvSpPr/>
      </dsp:nvSpPr>
      <dsp:spPr>
        <a:xfrm>
          <a:off x="2287189" y="2497827"/>
          <a:ext cx="1451229" cy="442624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learn-git</a:t>
          </a:r>
        </a:p>
      </dsp:txBody>
      <dsp:txXfrm>
        <a:off x="2287189" y="2497827"/>
        <a:ext cx="1451229" cy="4426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9F9E1-B2CE-D94C-8EEE-7C7CB5E745BF}">
      <dsp:nvSpPr>
        <dsp:cNvPr id="0" name=""/>
        <dsp:cNvSpPr/>
      </dsp:nvSpPr>
      <dsp:spPr>
        <a:xfrm>
          <a:off x="1608824" y="1206499"/>
          <a:ext cx="321419" cy="691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0709" y="0"/>
              </a:lnTo>
              <a:lnTo>
                <a:pt x="160709" y="691051"/>
              </a:lnTo>
              <a:lnTo>
                <a:pt x="321419" y="6910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3D5C9-9ADA-5F4F-9BA5-F553C736C06D}">
      <dsp:nvSpPr>
        <dsp:cNvPr id="0" name=""/>
        <dsp:cNvSpPr/>
      </dsp:nvSpPr>
      <dsp:spPr>
        <a:xfrm>
          <a:off x="1608824" y="1160779"/>
          <a:ext cx="3214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419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83F27-5F68-A340-94A4-24E0C6687E98}">
      <dsp:nvSpPr>
        <dsp:cNvPr id="0" name=""/>
        <dsp:cNvSpPr/>
      </dsp:nvSpPr>
      <dsp:spPr>
        <a:xfrm>
          <a:off x="1608824" y="532383"/>
          <a:ext cx="323147" cy="674116"/>
        </a:xfrm>
        <a:custGeom>
          <a:avLst/>
          <a:gdLst/>
          <a:ahLst/>
          <a:cxnLst/>
          <a:rect l="0" t="0" r="0" b="0"/>
          <a:pathLst>
            <a:path>
              <a:moveTo>
                <a:pt x="0" y="674116"/>
              </a:moveTo>
              <a:lnTo>
                <a:pt x="162437" y="674116"/>
              </a:lnTo>
              <a:lnTo>
                <a:pt x="162437" y="0"/>
              </a:lnTo>
              <a:lnTo>
                <a:pt x="32314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4D3A6-5A23-A948-9F9C-1E77FFC60B23}">
      <dsp:nvSpPr>
        <dsp:cNvPr id="0" name=""/>
        <dsp:cNvSpPr/>
      </dsp:nvSpPr>
      <dsp:spPr>
        <a:xfrm>
          <a:off x="1728" y="961417"/>
          <a:ext cx="1607096" cy="490164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/>
            <a:t>lesgo-jhu</a:t>
          </a:r>
          <a:endParaRPr lang="en-US" sz="2200" b="1" kern="1200" dirty="0"/>
        </a:p>
      </dsp:txBody>
      <dsp:txXfrm>
        <a:off x="1728" y="961417"/>
        <a:ext cx="1607096" cy="490164"/>
      </dsp:txXfrm>
    </dsp:sp>
    <dsp:sp modelId="{BC0B35E3-251C-E24E-B5C1-94031DCF2E6C}">
      <dsp:nvSpPr>
        <dsp:cNvPr id="0" name=""/>
        <dsp:cNvSpPr/>
      </dsp:nvSpPr>
      <dsp:spPr>
        <a:xfrm>
          <a:off x="1931971" y="287301"/>
          <a:ext cx="1607096" cy="490164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/>
            <a:t>lesgo</a:t>
          </a:r>
          <a:endParaRPr lang="en-US" sz="2200" b="1" kern="1200" dirty="0"/>
        </a:p>
      </dsp:txBody>
      <dsp:txXfrm>
        <a:off x="1931971" y="287301"/>
        <a:ext cx="1607096" cy="490164"/>
      </dsp:txXfrm>
    </dsp:sp>
    <dsp:sp modelId="{5A55A9BC-01A9-644F-88E8-869006E7B085}">
      <dsp:nvSpPr>
        <dsp:cNvPr id="0" name=""/>
        <dsp:cNvSpPr/>
      </dsp:nvSpPr>
      <dsp:spPr>
        <a:xfrm>
          <a:off x="1930243" y="961417"/>
          <a:ext cx="1607096" cy="490164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learn-git</a:t>
          </a:r>
        </a:p>
      </dsp:txBody>
      <dsp:txXfrm>
        <a:off x="1930243" y="961417"/>
        <a:ext cx="1607096" cy="490164"/>
      </dsp:txXfrm>
    </dsp:sp>
    <dsp:sp modelId="{DF3F5052-A0FF-F54E-A3E7-F30E0DD835EF}">
      <dsp:nvSpPr>
        <dsp:cNvPr id="0" name=""/>
        <dsp:cNvSpPr/>
      </dsp:nvSpPr>
      <dsp:spPr>
        <a:xfrm>
          <a:off x="1930243" y="1652468"/>
          <a:ext cx="1607096" cy="490164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dependencies-</a:t>
          </a:r>
          <a:r>
            <a:rPr lang="en-US" sz="1600" b="1" kern="1200" dirty="0" err="1"/>
            <a:t>lesgo</a:t>
          </a:r>
          <a:endParaRPr lang="en-US" sz="1600" b="1" kern="1200" dirty="0"/>
        </a:p>
      </dsp:txBody>
      <dsp:txXfrm>
        <a:off x="1930243" y="1652468"/>
        <a:ext cx="1607096" cy="49016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81E93-7F54-EB42-9123-4F28A092B3EB}">
      <dsp:nvSpPr>
        <dsp:cNvPr id="0" name=""/>
        <dsp:cNvSpPr/>
      </dsp:nvSpPr>
      <dsp:spPr>
        <a:xfrm>
          <a:off x="1996943" y="1471083"/>
          <a:ext cx="290245" cy="1248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5122" y="0"/>
              </a:lnTo>
              <a:lnTo>
                <a:pt x="145122" y="1248057"/>
              </a:lnTo>
              <a:lnTo>
                <a:pt x="290245" y="1248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DB5B8-879D-FC4C-B088-02A077B7C9F6}">
      <dsp:nvSpPr>
        <dsp:cNvPr id="0" name=""/>
        <dsp:cNvSpPr/>
      </dsp:nvSpPr>
      <dsp:spPr>
        <a:xfrm>
          <a:off x="1996943" y="1471083"/>
          <a:ext cx="290245" cy="624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5122" y="0"/>
              </a:lnTo>
              <a:lnTo>
                <a:pt x="145122" y="624028"/>
              </a:lnTo>
              <a:lnTo>
                <a:pt x="290245" y="6240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9F9E1-B2CE-D94C-8EEE-7C7CB5E745BF}">
      <dsp:nvSpPr>
        <dsp:cNvPr id="0" name=""/>
        <dsp:cNvSpPr/>
      </dsp:nvSpPr>
      <dsp:spPr>
        <a:xfrm>
          <a:off x="1996943" y="1425362"/>
          <a:ext cx="2902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0245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3D5C9-9ADA-5F4F-9BA5-F553C736C06D}">
      <dsp:nvSpPr>
        <dsp:cNvPr id="0" name=""/>
        <dsp:cNvSpPr/>
      </dsp:nvSpPr>
      <dsp:spPr>
        <a:xfrm>
          <a:off x="1996943" y="847054"/>
          <a:ext cx="290245" cy="624028"/>
        </a:xfrm>
        <a:custGeom>
          <a:avLst/>
          <a:gdLst/>
          <a:ahLst/>
          <a:cxnLst/>
          <a:rect l="0" t="0" r="0" b="0"/>
          <a:pathLst>
            <a:path>
              <a:moveTo>
                <a:pt x="0" y="624028"/>
              </a:moveTo>
              <a:lnTo>
                <a:pt x="145122" y="624028"/>
              </a:lnTo>
              <a:lnTo>
                <a:pt x="145122" y="0"/>
              </a:lnTo>
              <a:lnTo>
                <a:pt x="29024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83F27-5F68-A340-94A4-24E0C6687E98}">
      <dsp:nvSpPr>
        <dsp:cNvPr id="0" name=""/>
        <dsp:cNvSpPr/>
      </dsp:nvSpPr>
      <dsp:spPr>
        <a:xfrm>
          <a:off x="1996943" y="223025"/>
          <a:ext cx="290245" cy="1248057"/>
        </a:xfrm>
        <a:custGeom>
          <a:avLst/>
          <a:gdLst/>
          <a:ahLst/>
          <a:cxnLst/>
          <a:rect l="0" t="0" r="0" b="0"/>
          <a:pathLst>
            <a:path>
              <a:moveTo>
                <a:pt x="0" y="1248057"/>
              </a:moveTo>
              <a:lnTo>
                <a:pt x="145122" y="1248057"/>
              </a:lnTo>
              <a:lnTo>
                <a:pt x="145122" y="0"/>
              </a:lnTo>
              <a:lnTo>
                <a:pt x="29024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4D3A6-5A23-A948-9F9C-1E77FFC60B23}">
      <dsp:nvSpPr>
        <dsp:cNvPr id="0" name=""/>
        <dsp:cNvSpPr/>
      </dsp:nvSpPr>
      <dsp:spPr>
        <a:xfrm>
          <a:off x="545714" y="1249770"/>
          <a:ext cx="1451229" cy="442624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ghanesh91</a:t>
          </a:r>
        </a:p>
      </dsp:txBody>
      <dsp:txXfrm>
        <a:off x="545714" y="1249770"/>
        <a:ext cx="1451229" cy="442624"/>
      </dsp:txXfrm>
    </dsp:sp>
    <dsp:sp modelId="{BC0B35E3-251C-E24E-B5C1-94031DCF2E6C}">
      <dsp:nvSpPr>
        <dsp:cNvPr id="0" name=""/>
        <dsp:cNvSpPr/>
      </dsp:nvSpPr>
      <dsp:spPr>
        <a:xfrm>
          <a:off x="2287189" y="1713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repo1</a:t>
          </a:r>
        </a:p>
      </dsp:txBody>
      <dsp:txXfrm>
        <a:off x="2287189" y="1713"/>
        <a:ext cx="1451229" cy="442624"/>
      </dsp:txXfrm>
    </dsp:sp>
    <dsp:sp modelId="{5A55A9BC-01A9-644F-88E8-869006E7B085}">
      <dsp:nvSpPr>
        <dsp:cNvPr id="0" name=""/>
        <dsp:cNvSpPr/>
      </dsp:nvSpPr>
      <dsp:spPr>
        <a:xfrm>
          <a:off x="2287189" y="625742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repo2</a:t>
          </a:r>
        </a:p>
      </dsp:txBody>
      <dsp:txXfrm>
        <a:off x="2287189" y="625742"/>
        <a:ext cx="1451229" cy="442624"/>
      </dsp:txXfrm>
    </dsp:sp>
    <dsp:sp modelId="{DF3F5052-A0FF-F54E-A3E7-F30E0DD835EF}">
      <dsp:nvSpPr>
        <dsp:cNvPr id="0" name=""/>
        <dsp:cNvSpPr/>
      </dsp:nvSpPr>
      <dsp:spPr>
        <a:xfrm>
          <a:off x="2287189" y="1249770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repo3</a:t>
          </a:r>
        </a:p>
      </dsp:txBody>
      <dsp:txXfrm>
        <a:off x="2287189" y="1249770"/>
        <a:ext cx="1451229" cy="442624"/>
      </dsp:txXfrm>
    </dsp:sp>
    <dsp:sp modelId="{81AA7377-052F-804F-806D-65A06057B005}">
      <dsp:nvSpPr>
        <dsp:cNvPr id="0" name=""/>
        <dsp:cNvSpPr/>
      </dsp:nvSpPr>
      <dsp:spPr>
        <a:xfrm>
          <a:off x="2287189" y="1873799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repo4</a:t>
          </a:r>
        </a:p>
      </dsp:txBody>
      <dsp:txXfrm>
        <a:off x="2287189" y="1873799"/>
        <a:ext cx="1451229" cy="442624"/>
      </dsp:txXfrm>
    </dsp:sp>
    <dsp:sp modelId="{DB7C33C8-04E2-E549-9786-D434D492B772}">
      <dsp:nvSpPr>
        <dsp:cNvPr id="0" name=""/>
        <dsp:cNvSpPr/>
      </dsp:nvSpPr>
      <dsp:spPr>
        <a:xfrm>
          <a:off x="2287189" y="2497827"/>
          <a:ext cx="1451229" cy="442624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learn-git</a:t>
          </a:r>
        </a:p>
      </dsp:txBody>
      <dsp:txXfrm>
        <a:off x="2287189" y="2497827"/>
        <a:ext cx="1451229" cy="4426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81E93-7F54-EB42-9123-4F28A092B3EB}">
      <dsp:nvSpPr>
        <dsp:cNvPr id="0" name=""/>
        <dsp:cNvSpPr/>
      </dsp:nvSpPr>
      <dsp:spPr>
        <a:xfrm>
          <a:off x="1996943" y="1471083"/>
          <a:ext cx="290245" cy="12480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5122" y="0"/>
              </a:lnTo>
              <a:lnTo>
                <a:pt x="145122" y="1248057"/>
              </a:lnTo>
              <a:lnTo>
                <a:pt x="290245" y="12480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DB5B8-879D-FC4C-B088-02A077B7C9F6}">
      <dsp:nvSpPr>
        <dsp:cNvPr id="0" name=""/>
        <dsp:cNvSpPr/>
      </dsp:nvSpPr>
      <dsp:spPr>
        <a:xfrm>
          <a:off x="1996943" y="1471083"/>
          <a:ext cx="290245" cy="6240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45122" y="0"/>
              </a:lnTo>
              <a:lnTo>
                <a:pt x="145122" y="624028"/>
              </a:lnTo>
              <a:lnTo>
                <a:pt x="290245" y="6240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9F9E1-B2CE-D94C-8EEE-7C7CB5E745BF}">
      <dsp:nvSpPr>
        <dsp:cNvPr id="0" name=""/>
        <dsp:cNvSpPr/>
      </dsp:nvSpPr>
      <dsp:spPr>
        <a:xfrm>
          <a:off x="1996943" y="1425362"/>
          <a:ext cx="29024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90245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3D5C9-9ADA-5F4F-9BA5-F553C736C06D}">
      <dsp:nvSpPr>
        <dsp:cNvPr id="0" name=""/>
        <dsp:cNvSpPr/>
      </dsp:nvSpPr>
      <dsp:spPr>
        <a:xfrm>
          <a:off x="1996943" y="847054"/>
          <a:ext cx="290245" cy="624028"/>
        </a:xfrm>
        <a:custGeom>
          <a:avLst/>
          <a:gdLst/>
          <a:ahLst/>
          <a:cxnLst/>
          <a:rect l="0" t="0" r="0" b="0"/>
          <a:pathLst>
            <a:path>
              <a:moveTo>
                <a:pt x="0" y="624028"/>
              </a:moveTo>
              <a:lnTo>
                <a:pt x="145122" y="624028"/>
              </a:lnTo>
              <a:lnTo>
                <a:pt x="145122" y="0"/>
              </a:lnTo>
              <a:lnTo>
                <a:pt x="29024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83F27-5F68-A340-94A4-24E0C6687E98}">
      <dsp:nvSpPr>
        <dsp:cNvPr id="0" name=""/>
        <dsp:cNvSpPr/>
      </dsp:nvSpPr>
      <dsp:spPr>
        <a:xfrm>
          <a:off x="1996943" y="223025"/>
          <a:ext cx="290245" cy="1248057"/>
        </a:xfrm>
        <a:custGeom>
          <a:avLst/>
          <a:gdLst/>
          <a:ahLst/>
          <a:cxnLst/>
          <a:rect l="0" t="0" r="0" b="0"/>
          <a:pathLst>
            <a:path>
              <a:moveTo>
                <a:pt x="0" y="1248057"/>
              </a:moveTo>
              <a:lnTo>
                <a:pt x="145122" y="1248057"/>
              </a:lnTo>
              <a:lnTo>
                <a:pt x="145122" y="0"/>
              </a:lnTo>
              <a:lnTo>
                <a:pt x="290245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4D3A6-5A23-A948-9F9C-1E77FFC60B23}">
      <dsp:nvSpPr>
        <dsp:cNvPr id="0" name=""/>
        <dsp:cNvSpPr/>
      </dsp:nvSpPr>
      <dsp:spPr>
        <a:xfrm>
          <a:off x="545714" y="1249770"/>
          <a:ext cx="1451229" cy="442624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ghanesh91</a:t>
          </a:r>
        </a:p>
      </dsp:txBody>
      <dsp:txXfrm>
        <a:off x="545714" y="1249770"/>
        <a:ext cx="1451229" cy="442624"/>
      </dsp:txXfrm>
    </dsp:sp>
    <dsp:sp modelId="{BC0B35E3-251C-E24E-B5C1-94031DCF2E6C}">
      <dsp:nvSpPr>
        <dsp:cNvPr id="0" name=""/>
        <dsp:cNvSpPr/>
      </dsp:nvSpPr>
      <dsp:spPr>
        <a:xfrm>
          <a:off x="2287189" y="1713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repo1</a:t>
          </a:r>
        </a:p>
      </dsp:txBody>
      <dsp:txXfrm>
        <a:off x="2287189" y="1713"/>
        <a:ext cx="1451229" cy="442624"/>
      </dsp:txXfrm>
    </dsp:sp>
    <dsp:sp modelId="{5A55A9BC-01A9-644F-88E8-869006E7B085}">
      <dsp:nvSpPr>
        <dsp:cNvPr id="0" name=""/>
        <dsp:cNvSpPr/>
      </dsp:nvSpPr>
      <dsp:spPr>
        <a:xfrm>
          <a:off x="2287189" y="625742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repo2</a:t>
          </a:r>
        </a:p>
      </dsp:txBody>
      <dsp:txXfrm>
        <a:off x="2287189" y="625742"/>
        <a:ext cx="1451229" cy="442624"/>
      </dsp:txXfrm>
    </dsp:sp>
    <dsp:sp modelId="{DF3F5052-A0FF-F54E-A3E7-F30E0DD835EF}">
      <dsp:nvSpPr>
        <dsp:cNvPr id="0" name=""/>
        <dsp:cNvSpPr/>
      </dsp:nvSpPr>
      <dsp:spPr>
        <a:xfrm>
          <a:off x="2287189" y="1249770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repo3</a:t>
          </a:r>
        </a:p>
      </dsp:txBody>
      <dsp:txXfrm>
        <a:off x="2287189" y="1249770"/>
        <a:ext cx="1451229" cy="442624"/>
      </dsp:txXfrm>
    </dsp:sp>
    <dsp:sp modelId="{81AA7377-052F-804F-806D-65A06057B005}">
      <dsp:nvSpPr>
        <dsp:cNvPr id="0" name=""/>
        <dsp:cNvSpPr/>
      </dsp:nvSpPr>
      <dsp:spPr>
        <a:xfrm>
          <a:off x="2287189" y="1873799"/>
          <a:ext cx="1451229" cy="44262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repo4</a:t>
          </a:r>
        </a:p>
      </dsp:txBody>
      <dsp:txXfrm>
        <a:off x="2287189" y="1873799"/>
        <a:ext cx="1451229" cy="442624"/>
      </dsp:txXfrm>
    </dsp:sp>
    <dsp:sp modelId="{DB7C33C8-04E2-E549-9786-D434D492B772}">
      <dsp:nvSpPr>
        <dsp:cNvPr id="0" name=""/>
        <dsp:cNvSpPr/>
      </dsp:nvSpPr>
      <dsp:spPr>
        <a:xfrm>
          <a:off x="2287189" y="2497827"/>
          <a:ext cx="1451229" cy="442624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learn-git</a:t>
          </a:r>
        </a:p>
      </dsp:txBody>
      <dsp:txXfrm>
        <a:off x="2287189" y="2497827"/>
        <a:ext cx="1451229" cy="4426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9F9E1-B2CE-D94C-8EEE-7C7CB5E745BF}">
      <dsp:nvSpPr>
        <dsp:cNvPr id="0" name=""/>
        <dsp:cNvSpPr/>
      </dsp:nvSpPr>
      <dsp:spPr>
        <a:xfrm>
          <a:off x="1608824" y="1206499"/>
          <a:ext cx="321419" cy="691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0709" y="0"/>
              </a:lnTo>
              <a:lnTo>
                <a:pt x="160709" y="691051"/>
              </a:lnTo>
              <a:lnTo>
                <a:pt x="321419" y="6910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3D5C9-9ADA-5F4F-9BA5-F553C736C06D}">
      <dsp:nvSpPr>
        <dsp:cNvPr id="0" name=""/>
        <dsp:cNvSpPr/>
      </dsp:nvSpPr>
      <dsp:spPr>
        <a:xfrm>
          <a:off x="1608824" y="1160779"/>
          <a:ext cx="3214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419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83F27-5F68-A340-94A4-24E0C6687E98}">
      <dsp:nvSpPr>
        <dsp:cNvPr id="0" name=""/>
        <dsp:cNvSpPr/>
      </dsp:nvSpPr>
      <dsp:spPr>
        <a:xfrm>
          <a:off x="1608824" y="532383"/>
          <a:ext cx="323147" cy="674116"/>
        </a:xfrm>
        <a:custGeom>
          <a:avLst/>
          <a:gdLst/>
          <a:ahLst/>
          <a:cxnLst/>
          <a:rect l="0" t="0" r="0" b="0"/>
          <a:pathLst>
            <a:path>
              <a:moveTo>
                <a:pt x="0" y="674116"/>
              </a:moveTo>
              <a:lnTo>
                <a:pt x="162437" y="674116"/>
              </a:lnTo>
              <a:lnTo>
                <a:pt x="162437" y="0"/>
              </a:lnTo>
              <a:lnTo>
                <a:pt x="32314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4D3A6-5A23-A948-9F9C-1E77FFC60B23}">
      <dsp:nvSpPr>
        <dsp:cNvPr id="0" name=""/>
        <dsp:cNvSpPr/>
      </dsp:nvSpPr>
      <dsp:spPr>
        <a:xfrm>
          <a:off x="1728" y="961417"/>
          <a:ext cx="1607096" cy="490164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/>
            <a:t>lesgo-jhu</a:t>
          </a:r>
          <a:endParaRPr lang="en-US" sz="2200" b="1" kern="1200" dirty="0"/>
        </a:p>
      </dsp:txBody>
      <dsp:txXfrm>
        <a:off x="1728" y="961417"/>
        <a:ext cx="1607096" cy="490164"/>
      </dsp:txXfrm>
    </dsp:sp>
    <dsp:sp modelId="{BC0B35E3-251C-E24E-B5C1-94031DCF2E6C}">
      <dsp:nvSpPr>
        <dsp:cNvPr id="0" name=""/>
        <dsp:cNvSpPr/>
      </dsp:nvSpPr>
      <dsp:spPr>
        <a:xfrm>
          <a:off x="1931971" y="287301"/>
          <a:ext cx="1607096" cy="490164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/>
            <a:t>lesgo</a:t>
          </a:r>
          <a:endParaRPr lang="en-US" sz="2200" b="1" kern="1200" dirty="0"/>
        </a:p>
      </dsp:txBody>
      <dsp:txXfrm>
        <a:off x="1931971" y="287301"/>
        <a:ext cx="1607096" cy="490164"/>
      </dsp:txXfrm>
    </dsp:sp>
    <dsp:sp modelId="{5A55A9BC-01A9-644F-88E8-869006E7B085}">
      <dsp:nvSpPr>
        <dsp:cNvPr id="0" name=""/>
        <dsp:cNvSpPr/>
      </dsp:nvSpPr>
      <dsp:spPr>
        <a:xfrm>
          <a:off x="1930243" y="961417"/>
          <a:ext cx="1607096" cy="490164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learn-git</a:t>
          </a:r>
        </a:p>
      </dsp:txBody>
      <dsp:txXfrm>
        <a:off x="1930243" y="961417"/>
        <a:ext cx="1607096" cy="490164"/>
      </dsp:txXfrm>
    </dsp:sp>
    <dsp:sp modelId="{DF3F5052-A0FF-F54E-A3E7-F30E0DD835EF}">
      <dsp:nvSpPr>
        <dsp:cNvPr id="0" name=""/>
        <dsp:cNvSpPr/>
      </dsp:nvSpPr>
      <dsp:spPr>
        <a:xfrm>
          <a:off x="1930243" y="1652468"/>
          <a:ext cx="1607096" cy="490164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dependencies-</a:t>
          </a:r>
          <a:r>
            <a:rPr lang="en-US" sz="1600" b="1" kern="1200" dirty="0" err="1"/>
            <a:t>lesgo</a:t>
          </a:r>
          <a:endParaRPr lang="en-US" sz="1600" b="1" kern="1200" dirty="0"/>
        </a:p>
      </dsp:txBody>
      <dsp:txXfrm>
        <a:off x="1930243" y="1652468"/>
        <a:ext cx="1607096" cy="4901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A9F9E1-B2CE-D94C-8EEE-7C7CB5E745BF}">
      <dsp:nvSpPr>
        <dsp:cNvPr id="0" name=""/>
        <dsp:cNvSpPr/>
      </dsp:nvSpPr>
      <dsp:spPr>
        <a:xfrm>
          <a:off x="1608824" y="1206499"/>
          <a:ext cx="321419" cy="6910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0709" y="0"/>
              </a:lnTo>
              <a:lnTo>
                <a:pt x="160709" y="691051"/>
              </a:lnTo>
              <a:lnTo>
                <a:pt x="321419" y="6910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3D5C9-9ADA-5F4F-9BA5-F553C736C06D}">
      <dsp:nvSpPr>
        <dsp:cNvPr id="0" name=""/>
        <dsp:cNvSpPr/>
      </dsp:nvSpPr>
      <dsp:spPr>
        <a:xfrm>
          <a:off x="1608824" y="1160779"/>
          <a:ext cx="3214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1419" y="457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83F27-5F68-A340-94A4-24E0C6687E98}">
      <dsp:nvSpPr>
        <dsp:cNvPr id="0" name=""/>
        <dsp:cNvSpPr/>
      </dsp:nvSpPr>
      <dsp:spPr>
        <a:xfrm>
          <a:off x="1608824" y="532383"/>
          <a:ext cx="323147" cy="674116"/>
        </a:xfrm>
        <a:custGeom>
          <a:avLst/>
          <a:gdLst/>
          <a:ahLst/>
          <a:cxnLst/>
          <a:rect l="0" t="0" r="0" b="0"/>
          <a:pathLst>
            <a:path>
              <a:moveTo>
                <a:pt x="0" y="674116"/>
              </a:moveTo>
              <a:lnTo>
                <a:pt x="162437" y="674116"/>
              </a:lnTo>
              <a:lnTo>
                <a:pt x="162437" y="0"/>
              </a:lnTo>
              <a:lnTo>
                <a:pt x="323147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4D3A6-5A23-A948-9F9C-1E77FFC60B23}">
      <dsp:nvSpPr>
        <dsp:cNvPr id="0" name=""/>
        <dsp:cNvSpPr/>
      </dsp:nvSpPr>
      <dsp:spPr>
        <a:xfrm>
          <a:off x="1728" y="961417"/>
          <a:ext cx="1607096" cy="490164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/>
            <a:t>lesgo-jhu</a:t>
          </a:r>
          <a:endParaRPr lang="en-US" sz="2200" b="1" kern="1200" dirty="0"/>
        </a:p>
      </dsp:txBody>
      <dsp:txXfrm>
        <a:off x="1728" y="961417"/>
        <a:ext cx="1607096" cy="490164"/>
      </dsp:txXfrm>
    </dsp:sp>
    <dsp:sp modelId="{BC0B35E3-251C-E24E-B5C1-94031DCF2E6C}">
      <dsp:nvSpPr>
        <dsp:cNvPr id="0" name=""/>
        <dsp:cNvSpPr/>
      </dsp:nvSpPr>
      <dsp:spPr>
        <a:xfrm>
          <a:off x="1931971" y="287301"/>
          <a:ext cx="1607096" cy="490164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 err="1"/>
            <a:t>lesgo</a:t>
          </a:r>
          <a:endParaRPr lang="en-US" sz="2200" b="1" kern="1200" dirty="0"/>
        </a:p>
      </dsp:txBody>
      <dsp:txXfrm>
        <a:off x="1931971" y="287301"/>
        <a:ext cx="1607096" cy="490164"/>
      </dsp:txXfrm>
    </dsp:sp>
    <dsp:sp modelId="{5A55A9BC-01A9-644F-88E8-869006E7B085}">
      <dsp:nvSpPr>
        <dsp:cNvPr id="0" name=""/>
        <dsp:cNvSpPr/>
      </dsp:nvSpPr>
      <dsp:spPr>
        <a:xfrm>
          <a:off x="1930243" y="961417"/>
          <a:ext cx="1607096" cy="490164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learn-git</a:t>
          </a:r>
        </a:p>
      </dsp:txBody>
      <dsp:txXfrm>
        <a:off x="1930243" y="961417"/>
        <a:ext cx="1607096" cy="490164"/>
      </dsp:txXfrm>
    </dsp:sp>
    <dsp:sp modelId="{DF3F5052-A0FF-F54E-A3E7-F30E0DD835EF}">
      <dsp:nvSpPr>
        <dsp:cNvPr id="0" name=""/>
        <dsp:cNvSpPr/>
      </dsp:nvSpPr>
      <dsp:spPr>
        <a:xfrm>
          <a:off x="1930243" y="1652468"/>
          <a:ext cx="1607096" cy="490164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dependencies-</a:t>
          </a:r>
          <a:r>
            <a:rPr lang="en-US" sz="1600" b="1" kern="1200" dirty="0" err="1"/>
            <a:t>lesgo</a:t>
          </a:r>
          <a:endParaRPr lang="en-US" sz="1600" b="1" kern="1200" dirty="0"/>
        </a:p>
      </dsp:txBody>
      <dsp:txXfrm>
        <a:off x="1930243" y="1652468"/>
        <a:ext cx="1607096" cy="4901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481E93-7F54-EB42-9123-4F28A092B3EB}">
      <dsp:nvSpPr>
        <dsp:cNvPr id="0" name=""/>
        <dsp:cNvSpPr/>
      </dsp:nvSpPr>
      <dsp:spPr>
        <a:xfrm>
          <a:off x="1657149" y="1334359"/>
          <a:ext cx="331073" cy="10677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536" y="0"/>
              </a:lnTo>
              <a:lnTo>
                <a:pt x="165536" y="1067713"/>
              </a:lnTo>
              <a:lnTo>
                <a:pt x="331073" y="106771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A9F9E1-B2CE-D94C-8EEE-7C7CB5E745BF}">
      <dsp:nvSpPr>
        <dsp:cNvPr id="0" name=""/>
        <dsp:cNvSpPr/>
      </dsp:nvSpPr>
      <dsp:spPr>
        <a:xfrm>
          <a:off x="1657149" y="1334359"/>
          <a:ext cx="331073" cy="355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65536" y="0"/>
              </a:lnTo>
              <a:lnTo>
                <a:pt x="165536" y="355904"/>
              </a:lnTo>
              <a:lnTo>
                <a:pt x="331073" y="3559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43D5C9-9ADA-5F4F-9BA5-F553C736C06D}">
      <dsp:nvSpPr>
        <dsp:cNvPr id="0" name=""/>
        <dsp:cNvSpPr/>
      </dsp:nvSpPr>
      <dsp:spPr>
        <a:xfrm>
          <a:off x="1657149" y="978455"/>
          <a:ext cx="331073" cy="355904"/>
        </a:xfrm>
        <a:custGeom>
          <a:avLst/>
          <a:gdLst/>
          <a:ahLst/>
          <a:cxnLst/>
          <a:rect l="0" t="0" r="0" b="0"/>
          <a:pathLst>
            <a:path>
              <a:moveTo>
                <a:pt x="0" y="355904"/>
              </a:moveTo>
              <a:lnTo>
                <a:pt x="165536" y="355904"/>
              </a:lnTo>
              <a:lnTo>
                <a:pt x="165536" y="0"/>
              </a:lnTo>
              <a:lnTo>
                <a:pt x="33107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D83F27-5F68-A340-94A4-24E0C6687E98}">
      <dsp:nvSpPr>
        <dsp:cNvPr id="0" name=""/>
        <dsp:cNvSpPr/>
      </dsp:nvSpPr>
      <dsp:spPr>
        <a:xfrm>
          <a:off x="1657149" y="266646"/>
          <a:ext cx="331073" cy="1067713"/>
        </a:xfrm>
        <a:custGeom>
          <a:avLst/>
          <a:gdLst/>
          <a:ahLst/>
          <a:cxnLst/>
          <a:rect l="0" t="0" r="0" b="0"/>
          <a:pathLst>
            <a:path>
              <a:moveTo>
                <a:pt x="0" y="1067713"/>
              </a:moveTo>
              <a:lnTo>
                <a:pt x="165536" y="1067713"/>
              </a:lnTo>
              <a:lnTo>
                <a:pt x="165536" y="0"/>
              </a:lnTo>
              <a:lnTo>
                <a:pt x="331073" y="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E4D3A6-5A23-A948-9F9C-1E77FFC60B23}">
      <dsp:nvSpPr>
        <dsp:cNvPr id="0" name=""/>
        <dsp:cNvSpPr/>
      </dsp:nvSpPr>
      <dsp:spPr>
        <a:xfrm>
          <a:off x="1779" y="1081915"/>
          <a:ext cx="1655369" cy="504887"/>
        </a:xfrm>
        <a:prstGeom prst="rect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ghanesh91</a:t>
          </a:r>
        </a:p>
      </dsp:txBody>
      <dsp:txXfrm>
        <a:off x="1779" y="1081915"/>
        <a:ext cx="1655369" cy="504887"/>
      </dsp:txXfrm>
    </dsp:sp>
    <dsp:sp modelId="{BC0B35E3-251C-E24E-B5C1-94031DCF2E6C}">
      <dsp:nvSpPr>
        <dsp:cNvPr id="0" name=""/>
        <dsp:cNvSpPr/>
      </dsp:nvSpPr>
      <dsp:spPr>
        <a:xfrm>
          <a:off x="1988223" y="14202"/>
          <a:ext cx="1655369" cy="504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repo1</a:t>
          </a:r>
        </a:p>
      </dsp:txBody>
      <dsp:txXfrm>
        <a:off x="1988223" y="14202"/>
        <a:ext cx="1655369" cy="504887"/>
      </dsp:txXfrm>
    </dsp:sp>
    <dsp:sp modelId="{5A55A9BC-01A9-644F-88E8-869006E7B085}">
      <dsp:nvSpPr>
        <dsp:cNvPr id="0" name=""/>
        <dsp:cNvSpPr/>
      </dsp:nvSpPr>
      <dsp:spPr>
        <a:xfrm>
          <a:off x="1988223" y="726011"/>
          <a:ext cx="1655369" cy="504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repo2</a:t>
          </a:r>
        </a:p>
      </dsp:txBody>
      <dsp:txXfrm>
        <a:off x="1988223" y="726011"/>
        <a:ext cx="1655369" cy="504887"/>
      </dsp:txXfrm>
    </dsp:sp>
    <dsp:sp modelId="{DF3F5052-A0FF-F54E-A3E7-F30E0DD835EF}">
      <dsp:nvSpPr>
        <dsp:cNvPr id="0" name=""/>
        <dsp:cNvSpPr/>
      </dsp:nvSpPr>
      <dsp:spPr>
        <a:xfrm>
          <a:off x="1988223" y="1437820"/>
          <a:ext cx="1655369" cy="50488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repo3</a:t>
          </a:r>
        </a:p>
      </dsp:txBody>
      <dsp:txXfrm>
        <a:off x="1988223" y="1437820"/>
        <a:ext cx="1655369" cy="504887"/>
      </dsp:txXfrm>
    </dsp:sp>
    <dsp:sp modelId="{DB7C33C8-04E2-E549-9786-D434D492B772}">
      <dsp:nvSpPr>
        <dsp:cNvPr id="0" name=""/>
        <dsp:cNvSpPr/>
      </dsp:nvSpPr>
      <dsp:spPr>
        <a:xfrm>
          <a:off x="1988223" y="2149629"/>
          <a:ext cx="1655369" cy="504887"/>
        </a:xfrm>
        <a:prstGeom prst="rect">
          <a:avLst/>
        </a:prstGeom>
        <a:solidFill>
          <a:srgbClr val="00B05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learn-git</a:t>
          </a:r>
        </a:p>
      </dsp:txBody>
      <dsp:txXfrm>
        <a:off x="1988223" y="2149629"/>
        <a:ext cx="1655369" cy="5048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3B782E7-6BD4-43AB-BC46-FB387F7F090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103244-96E6-4DC2-A779-C0EAA59A243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79900" y="0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0E6DE7-8AD8-48F2-A704-9D52688C848B}" type="datetimeFigureOut">
              <a:rPr lang="en-US" smtClean="0"/>
              <a:t>3/29/22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740CCE-DD20-40E1-8A21-ADA8C9620C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6A8C7A-B427-41F3-8ECB-EC86FDBA113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79900" y="10155238"/>
            <a:ext cx="3275013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57134-D97D-464C-96FB-4DEC1D4E0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9463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6T15:09:51.59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</a:p>
        </p:txBody>
      </p:sp>
      <p:sp>
        <p:nvSpPr>
          <p:cNvPr id="11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</a:p>
        </p:txBody>
      </p:sp>
      <p:sp>
        <p:nvSpPr>
          <p:cNvPr id="113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114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115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E00B75A0-F212-4983-955C-D8687E186DD4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3571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9726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04048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15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03384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559444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17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83331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18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05411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body"/>
          </p:nvPr>
        </p:nvSpPr>
        <p:spPr>
          <a:xfrm>
            <a:off x="1170000" y="5087880"/>
            <a:ext cx="5221440" cy="41068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https://</a:t>
            </a:r>
            <a:r>
              <a:rPr lang="en-US" sz="2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lesgo.me.jhu.edu</a:t>
            </a:r>
            <a:r>
              <a:rPr lang="en-US" sz="2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</a:rPr>
              <a:t>/</a:t>
            </a:r>
            <a:endParaRPr lang="en-US" sz="20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714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3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29510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4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114001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6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70030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9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079538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10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81748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11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3346876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71500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E00B75A0-F212-4983-955C-D8687E186DD4}" type="slidenum">
              <a:rPr lang="en-US" sz="1400" b="0" strike="noStrike" spc="-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12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2874753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6553A-5356-1744-B467-2F7753A02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67E257-3D70-E748-9AFD-BE59832773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A58CE1-60F3-0F4A-BE3E-6A60348944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91F4C-5D65-9343-BFA8-88CE3FB19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59B15-8687-B540-905D-A036B782B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613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A399E-ACA6-A347-95C0-3ED3B9CF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E60106-5786-DA4A-A00A-E621AB8753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84811-CE30-314F-A425-9F52AC45A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A7CB0-EAE0-8242-8807-A5F857827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0A7BAF-B03B-FC4F-9EC3-A5B7AB71E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59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B17314-7BF9-914D-953C-199100F2FD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B8B49F-05A9-5D46-8EAC-C29CFAD9E3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97CF23-FC90-5B47-844D-8F11BB57BB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DD223C-08EA-9E4E-9A94-2741023D0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24DF4-D57F-C643-8CC0-F4A50F4BA1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268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CD80D6-DCAC-D043-8D4B-F2D44DE8D0D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465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8662E-A1BE-3844-9251-7543DC5DEE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3327D-9BE9-144D-9D30-0F7A77CF4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7B24CC-ADDD-9442-9289-4AC210C3D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89FFD-9A07-8B4E-B2A8-80D709AEE3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7B3CC-8ED2-F84D-A02A-B76232560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89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75B0-4980-C945-A593-860DAE3A3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30D2CB-134E-F949-9728-C4A0C4064D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1A4F31-C44D-3C4C-9009-866BC40F9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36DEA5-FFF5-CC4C-B924-DEF22FE3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182D55-2FA2-B146-A51D-47FC5034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1623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53ADD-BE67-1B49-9A71-88883AA37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0C4D77-8DCB-1841-AFBD-34FF418710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27573B-6421-3B47-B960-E968AAC0E9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6566F2-71AC-214B-A9BC-AEC3B5553F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8AB48-331C-5749-8E3A-4B79AF15A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EA954-57E8-9243-8CD8-08D247FAF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318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682E-1B23-E844-BECA-26916822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092614-AC1E-9248-AED4-0ED0942865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DE021F-A5FA-0D47-B80D-E6E4B902A9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5A349B-2717-6A46-A7E6-E8A0015097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6A697-ED13-124A-88BB-15DD009709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200B5D-C62E-CF44-B375-FFE3C99F8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BBDF63-8A66-BB44-AA5D-41E877DCF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68E344-C64A-E340-AC47-341C969E7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18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B52F7-A194-B540-B73D-D2AA83B4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F861C3-EF22-9C4E-9095-9D6FE0447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F76119-2498-8147-89B1-999848C3B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951D4E-9F75-F741-A29D-E51570CFE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3107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C2C261-C101-5149-B574-8E95A8FC6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1BB212-9C61-994B-AEA4-06E318FCD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E6C4A-15C2-854E-AB7F-2CF2E0AA0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664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D0B76-3E53-404B-8E28-693769F4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65791-F007-344D-B4BE-7C6739876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914A71-CDA2-BB48-9755-36FFB3A5E6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393B9B-80BC-FB49-BF58-86114FC49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92719-7B59-5548-B3FC-FF2C30CF3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B9F900-B009-DF4B-AF42-FCC2663A6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203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251F6-0775-6743-8F21-44BAAA871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706113-346C-2040-8DE5-BAF813BD62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C9585A-E8E9-BE43-9EF1-CE2E6D090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A30165-2AE4-F045-BAA5-D3290F8A7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EF1172-B4D8-1740-8BE0-4D9D60866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4AE83C-428C-7E48-9464-AEFAFE66D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7271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4DDD9-1FB6-CF4D-A400-92A7FFE0C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FFD05-C51D-4440-85A4-38FFF4D393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40B2B7-0EE2-FA4C-83F1-C477742613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CC34E3-46F2-9D4F-B773-8141995653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D9DF3-A71E-2F4E-A917-03A93B708E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3817F-B6BF-4C4E-B080-65F08CEE0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7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93" Type="http://schemas.openxmlformats.org/officeDocument/2006/relationships/image" Target="../media/image46.png"/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9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emf"/><Relationship Id="rId5" Type="http://schemas.openxmlformats.org/officeDocument/2006/relationships/image" Target="../media/image17.png"/><Relationship Id="rId10" Type="http://schemas.openxmlformats.org/officeDocument/2006/relationships/image" Target="../media/image24.emf"/><Relationship Id="rId4" Type="http://schemas.openxmlformats.org/officeDocument/2006/relationships/hyperlink" Target="https://github.com/ghanesh91/learn-git" TargetMode="External"/><Relationship Id="rId9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emf"/><Relationship Id="rId3" Type="http://schemas.openxmlformats.org/officeDocument/2006/relationships/image" Target="../media/image16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emf"/><Relationship Id="rId5" Type="http://schemas.openxmlformats.org/officeDocument/2006/relationships/image" Target="../media/image17.png"/><Relationship Id="rId4" Type="http://schemas.openxmlformats.org/officeDocument/2006/relationships/hyperlink" Target="https://github.com/ghanesh91/learn-git" TargetMode="External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16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emf"/><Relationship Id="rId5" Type="http://schemas.openxmlformats.org/officeDocument/2006/relationships/image" Target="../media/image27.png"/><Relationship Id="rId4" Type="http://schemas.openxmlformats.org/officeDocument/2006/relationships/hyperlink" Target="https://github.com/ghanesh91/learn-git" TargetMode="External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30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tlassian.com/git/tutorials/using-branches" TargetMode="External"/><Relationship Id="rId3" Type="http://schemas.openxmlformats.org/officeDocument/2006/relationships/image" Target="../media/image35.em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youtube.com/watch?v=dO9BtPDIHJ8" TargetMode="External"/><Relationship Id="rId5" Type="http://schemas.openxmlformats.org/officeDocument/2006/relationships/hyperlink" Target="https://www.atlassian.com/git/tutorials/rewriting-history/git-rebase" TargetMode="External"/><Relationship Id="rId4" Type="http://schemas.openxmlformats.org/officeDocument/2006/relationships/hyperlink" Target="https://www.atlassian.com/git/tutorials/using-branches/git-merg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1/relationships/webextension" Target="../webextensions/webextension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hyperlink" Target="https://github.com/lesgo-jhu" TargetMode="Externa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hyperlink" Target="https://github.com/ghanesh91" TargetMode="Externa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comments" Target="../comments/comment1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hyperlink" Target="https://github.com/lesgo-jhu" TargetMode="Externa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12" Type="http://schemas.openxmlformats.org/officeDocument/2006/relationships/hyperlink" Target="https://github.com/ghanesh91" TargetMode="Externa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5" Type="http://schemas.openxmlformats.org/officeDocument/2006/relationships/image" Target="../media/image10.emf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13" Type="http://schemas.openxmlformats.org/officeDocument/2006/relationships/hyperlink" Target="https://github.com/lesgo-jhu/learn-git" TargetMode="External"/><Relationship Id="rId18" Type="http://schemas.openxmlformats.org/officeDocument/2006/relationships/image" Target="../media/image14.emf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12" Type="http://schemas.openxmlformats.org/officeDocument/2006/relationships/hyperlink" Target="https://github.com/ghanesh91/learn-git" TargetMode="External"/><Relationship Id="rId17" Type="http://schemas.openxmlformats.org/officeDocument/2006/relationships/image" Target="../media/image13.png"/><Relationship Id="rId2" Type="http://schemas.openxmlformats.org/officeDocument/2006/relationships/diagramData" Target="../diagrams/data6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5" Type="http://schemas.openxmlformats.org/officeDocument/2006/relationships/image" Target="../media/image11.emf"/><Relationship Id="rId10" Type="http://schemas.openxmlformats.org/officeDocument/2006/relationships/diagramColors" Target="../diagrams/colors7.xml"/><Relationship Id="rId19" Type="http://schemas.openxmlformats.org/officeDocument/2006/relationships/image" Target="../media/image15.emf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Relationship Id="rId1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emf"/><Relationship Id="rId5" Type="http://schemas.openxmlformats.org/officeDocument/2006/relationships/image" Target="../media/image17.png"/><Relationship Id="rId4" Type="http://schemas.openxmlformats.org/officeDocument/2006/relationships/hyperlink" Target="https://github.com/ghanesh91/learn-git" TargetMode="External"/><Relationship Id="rId9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ustomShape 1">
            <a:extLst>
              <a:ext uri="{FF2B5EF4-FFF2-40B4-BE49-F238E27FC236}">
                <a16:creationId xmlns:a16="http://schemas.microsoft.com/office/drawing/2014/main" id="{570E916D-7A49-6C47-A9FF-157EA7382CB2}"/>
              </a:ext>
            </a:extLst>
          </p:cNvPr>
          <p:cNvSpPr/>
          <p:nvPr/>
        </p:nvSpPr>
        <p:spPr>
          <a:xfrm>
            <a:off x="2354093" y="1365840"/>
            <a:ext cx="7483813" cy="758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/>
            <a:r>
              <a:rPr lang="en-US" sz="2800" b="1" spc="-1" dirty="0">
                <a:solidFill>
                  <a:srgbClr val="0C34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Osaka"/>
                <a:cs typeface="Times New Roman" panose="02020603050405020304" pitchFamily="18" charset="0"/>
              </a:rPr>
              <a:t>LESGO code and </a:t>
            </a:r>
            <a:r>
              <a:rPr lang="en-US" sz="2800" b="1" spc="-1" dirty="0" err="1">
                <a:solidFill>
                  <a:srgbClr val="0C34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Osaka"/>
                <a:cs typeface="Times New Roman" panose="02020603050405020304" pitchFamily="18" charset="0"/>
              </a:rPr>
              <a:t>Github</a:t>
            </a:r>
            <a:endParaRPr lang="en-US" sz="2800" b="1" spc="-1" dirty="0">
              <a:solidFill>
                <a:srgbClr val="0C34FF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ea typeface="Osaka"/>
              <a:cs typeface="Times New Roman" panose="02020603050405020304" pitchFamily="18" charset="0"/>
            </a:endParaRPr>
          </a:p>
        </p:txBody>
      </p:sp>
      <p:sp>
        <p:nvSpPr>
          <p:cNvPr id="15" name="CustomShape 1">
            <a:extLst>
              <a:ext uri="{FF2B5EF4-FFF2-40B4-BE49-F238E27FC236}">
                <a16:creationId xmlns:a16="http://schemas.microsoft.com/office/drawing/2014/main" id="{72FC809C-6C24-FB42-8609-93CF06075A74}"/>
              </a:ext>
            </a:extLst>
          </p:cNvPr>
          <p:cNvSpPr/>
          <p:nvPr/>
        </p:nvSpPr>
        <p:spPr>
          <a:xfrm>
            <a:off x="1390184" y="2410045"/>
            <a:ext cx="9142560" cy="758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pc="-1" dirty="0"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Osaka"/>
                <a:cs typeface="Times New Roman" panose="02020603050405020304" pitchFamily="18" charset="0"/>
              </a:rPr>
              <a:t>Ghanesh Narasimhan</a:t>
            </a:r>
            <a:r>
              <a:rPr lang="en-US" sz="2800" spc="-1" dirty="0">
                <a:solidFill>
                  <a:srgbClr val="0C34FF"/>
                </a:solidFill>
                <a:uFill>
                  <a:solidFill>
                    <a:srgbClr val="FFFFFF"/>
                  </a:solidFill>
                </a:uFill>
                <a:latin typeface="Times New Roman" panose="02020603050405020304" pitchFamily="18" charset="0"/>
                <a:ea typeface="Osaka"/>
                <a:cs typeface="Times New Roman" panose="02020603050405020304" pitchFamily="18" charset="0"/>
              </a:rPr>
              <a:t> </a:t>
            </a:r>
            <a:endParaRPr lang="en-US" spc="-1" dirty="0">
              <a:solidFill>
                <a:srgbClr val="0C34FF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39E25D-FD39-2941-A6FC-F0B9280584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1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D386F29-E1E8-CE46-A5B7-8B676DD26FA8}"/>
                  </a:ext>
                </a:extLst>
              </p14:cNvPr>
              <p14:cNvContentPartPr/>
              <p14:nvPr/>
            </p14:nvContentPartPr>
            <p14:xfrm>
              <a:off x="1390184" y="-204970"/>
              <a:ext cx="360" cy="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D386F29-E1E8-CE46-A5B7-8B676DD26FA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385864" y="-209290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12E7797D-5AB2-EB4C-A127-575F231C9BC8}"/>
              </a:ext>
            </a:extLst>
          </p:cNvPr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5416549" y="3073675"/>
            <a:ext cx="135890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03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221563-3F0B-6041-8F65-E0CE8E8A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13817F-B6BF-4C4E-B080-65F08CEE0FCC}" type="slidenum">
              <a:rPr lang="en-US" smtClean="0"/>
              <a:t>10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99BC3-3072-E74F-8166-5E6404600433}"/>
              </a:ext>
            </a:extLst>
          </p:cNvPr>
          <p:cNvSpPr txBox="1"/>
          <p:nvPr/>
        </p:nvSpPr>
        <p:spPr>
          <a:xfrm>
            <a:off x="3886200" y="6531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Updating changes to a code – </a:t>
            </a:r>
            <a:r>
              <a:rPr lang="en-US" sz="2800" b="1" dirty="0">
                <a:solidFill>
                  <a:srgbClr val="FF0000"/>
                </a:solidFill>
              </a:rPr>
              <a:t>git add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663EA868-33A2-A645-813C-37D09E2DD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0" y="1406878"/>
            <a:ext cx="4089400" cy="3086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472B4D-6042-6C47-8650-0C6AA9E02D0B}"/>
              </a:ext>
            </a:extLst>
          </p:cNvPr>
          <p:cNvSpPr txBox="1"/>
          <p:nvPr/>
        </p:nvSpPr>
        <p:spPr>
          <a:xfrm>
            <a:off x="842434" y="567860"/>
            <a:ext cx="4643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https://github.com/ghanesh91/learn-git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BCA070-9970-3F4B-87D8-08F13F2F5076}"/>
              </a:ext>
            </a:extLst>
          </p:cNvPr>
          <p:cNvGrpSpPr/>
          <p:nvPr/>
        </p:nvGrpSpPr>
        <p:grpSpPr>
          <a:xfrm>
            <a:off x="582386" y="1124052"/>
            <a:ext cx="4514851" cy="3580695"/>
            <a:chOff x="582386" y="1124052"/>
            <a:chExt cx="4514851" cy="358069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FD50788-B716-354E-A238-D2FBB5C3C4A1}"/>
                </a:ext>
              </a:extLst>
            </p:cNvPr>
            <p:cNvGrpSpPr/>
            <p:nvPr/>
          </p:nvGrpSpPr>
          <p:grpSpPr>
            <a:xfrm>
              <a:off x="582386" y="1439738"/>
              <a:ext cx="4514851" cy="3265009"/>
              <a:chOff x="500743" y="588534"/>
              <a:chExt cx="4514851" cy="3265009"/>
            </a:xfrm>
          </p:grpSpPr>
          <p:pic>
            <p:nvPicPr>
              <p:cNvPr id="3" name="Picture 2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9FAE8D73-3084-254C-8705-14547350CE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145" b="11553"/>
              <a:stretch/>
            </p:blipFill>
            <p:spPr>
              <a:xfrm>
                <a:off x="500744" y="724253"/>
                <a:ext cx="4514850" cy="2933347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AA15C4-4C01-944C-8DEA-D300AC42E532}"/>
                  </a:ext>
                </a:extLst>
              </p:cNvPr>
              <p:cNvSpPr/>
              <p:nvPr/>
            </p:nvSpPr>
            <p:spPr>
              <a:xfrm>
                <a:off x="500743" y="588534"/>
                <a:ext cx="4514850" cy="326500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D5D889D-605D-474E-BA18-D1513A95A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3211" y="1124052"/>
              <a:ext cx="1473200" cy="152400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4D292CC-E4ED-4449-8BA9-D7AD56EEAE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307" y="1124052"/>
            <a:ext cx="1206500" cy="152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B1A4149-4068-624B-BF04-CE0FC496FD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9" b="1429"/>
          <a:stretch/>
        </p:blipFill>
        <p:spPr>
          <a:xfrm>
            <a:off x="5486400" y="4704747"/>
            <a:ext cx="6256564" cy="17421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03388CE-236B-6147-9CD1-BDEFAA2330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89617" y="5418262"/>
            <a:ext cx="1574800" cy="190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B4571AC-F62A-6542-BD31-A4B52DDE11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9617" y="5652536"/>
            <a:ext cx="10922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39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221563-3F0B-6041-8F65-E0CE8E8A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13817F-B6BF-4C4E-B080-65F08CEE0FCC}" type="slidenum">
              <a:rPr lang="en-US" smtClean="0"/>
              <a:t>11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99BC3-3072-E74F-8166-5E6404600433}"/>
              </a:ext>
            </a:extLst>
          </p:cNvPr>
          <p:cNvSpPr txBox="1"/>
          <p:nvPr/>
        </p:nvSpPr>
        <p:spPr>
          <a:xfrm>
            <a:off x="3146961" y="65314"/>
            <a:ext cx="6835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Updating changes to a code – </a:t>
            </a:r>
            <a:r>
              <a:rPr lang="en-US" sz="2800" b="1" dirty="0">
                <a:solidFill>
                  <a:srgbClr val="FF0000"/>
                </a:solidFill>
              </a:rPr>
              <a:t>git commit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663EA868-33A2-A645-813C-37D09E2DD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0" y="1406878"/>
            <a:ext cx="4089400" cy="3086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472B4D-6042-6C47-8650-0C6AA9E02D0B}"/>
              </a:ext>
            </a:extLst>
          </p:cNvPr>
          <p:cNvSpPr txBox="1"/>
          <p:nvPr/>
        </p:nvSpPr>
        <p:spPr>
          <a:xfrm>
            <a:off x="842434" y="567860"/>
            <a:ext cx="4643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https://github.com/ghanesh91/learn-git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BCA070-9970-3F4B-87D8-08F13F2F5076}"/>
              </a:ext>
            </a:extLst>
          </p:cNvPr>
          <p:cNvGrpSpPr/>
          <p:nvPr/>
        </p:nvGrpSpPr>
        <p:grpSpPr>
          <a:xfrm>
            <a:off x="582386" y="1124052"/>
            <a:ext cx="4514851" cy="3580695"/>
            <a:chOff x="582386" y="1124052"/>
            <a:chExt cx="4514851" cy="358069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FD50788-B716-354E-A238-D2FBB5C3C4A1}"/>
                </a:ext>
              </a:extLst>
            </p:cNvPr>
            <p:cNvGrpSpPr/>
            <p:nvPr/>
          </p:nvGrpSpPr>
          <p:grpSpPr>
            <a:xfrm>
              <a:off x="582386" y="1439738"/>
              <a:ext cx="4514851" cy="3265009"/>
              <a:chOff x="500743" y="588534"/>
              <a:chExt cx="4514851" cy="3265009"/>
            </a:xfrm>
          </p:grpSpPr>
          <p:pic>
            <p:nvPicPr>
              <p:cNvPr id="3" name="Picture 2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9FAE8D73-3084-254C-8705-14547350CE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145" b="11553"/>
              <a:stretch/>
            </p:blipFill>
            <p:spPr>
              <a:xfrm>
                <a:off x="500744" y="724253"/>
                <a:ext cx="4514850" cy="2933347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AA15C4-4C01-944C-8DEA-D300AC42E532}"/>
                  </a:ext>
                </a:extLst>
              </p:cNvPr>
              <p:cNvSpPr/>
              <p:nvPr/>
            </p:nvSpPr>
            <p:spPr>
              <a:xfrm>
                <a:off x="500743" y="588534"/>
                <a:ext cx="4514850" cy="326500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D5D889D-605D-474E-BA18-D1513A95A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3211" y="1124052"/>
              <a:ext cx="1473200" cy="152400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4D292CC-E4ED-4449-8BA9-D7AD56EEAE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307" y="1124052"/>
            <a:ext cx="1206500" cy="152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146D48D-7B9C-B74C-A9C4-2A7E309AEC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1011" y="5486899"/>
            <a:ext cx="2565400" cy="177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163FBA-6140-A543-BC91-25C7E0C8B47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9"/>
          <a:stretch/>
        </p:blipFill>
        <p:spPr>
          <a:xfrm>
            <a:off x="4072824" y="5270999"/>
            <a:ext cx="7632700" cy="582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CAA15C4-4C01-944C-8DEA-D300AC42E532}"/>
              </a:ext>
            </a:extLst>
          </p:cNvPr>
          <p:cNvSpPr/>
          <p:nvPr/>
        </p:nvSpPr>
        <p:spPr>
          <a:xfrm>
            <a:off x="582386" y="1439738"/>
            <a:ext cx="4514850" cy="3265009"/>
          </a:xfrm>
          <a:prstGeom prst="rect">
            <a:avLst/>
          </a:prstGeom>
          <a:solidFill>
            <a:schemeClr val="lt1">
              <a:alpha val="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221563-3F0B-6041-8F65-E0CE8E8A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13817F-B6BF-4C4E-B080-65F08CEE0FCC}" type="slidenum">
              <a:rPr lang="en-US" smtClean="0"/>
              <a:t>12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99BC3-3072-E74F-8166-5E6404600433}"/>
              </a:ext>
            </a:extLst>
          </p:cNvPr>
          <p:cNvSpPr txBox="1"/>
          <p:nvPr/>
        </p:nvSpPr>
        <p:spPr>
          <a:xfrm>
            <a:off x="3146961" y="65314"/>
            <a:ext cx="6835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Updating changes to a code – </a:t>
            </a:r>
            <a:r>
              <a:rPr lang="en-US" sz="2800" b="1" dirty="0">
                <a:solidFill>
                  <a:srgbClr val="FF0000"/>
                </a:solidFill>
              </a:rPr>
              <a:t>git push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663EA868-33A2-A645-813C-37D09E2DD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0" y="1406878"/>
            <a:ext cx="4089400" cy="3086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472B4D-6042-6C47-8650-0C6AA9E02D0B}"/>
              </a:ext>
            </a:extLst>
          </p:cNvPr>
          <p:cNvSpPr txBox="1"/>
          <p:nvPr/>
        </p:nvSpPr>
        <p:spPr>
          <a:xfrm>
            <a:off x="842434" y="567860"/>
            <a:ext cx="4643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https://github.com/ghanesh91/learn-git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E8D73-3084-254C-8705-14547350CE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9" b="4524"/>
          <a:stretch/>
        </p:blipFill>
        <p:spPr>
          <a:xfrm>
            <a:off x="582386" y="1495969"/>
            <a:ext cx="4514850" cy="329257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5D889D-605D-474E-BA18-D1513A95A1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03211" y="1124052"/>
            <a:ext cx="1473200" cy="1524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4D292CC-E4ED-4449-8BA9-D7AD56EEAE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307" y="1124052"/>
            <a:ext cx="1206500" cy="15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24E8071-156E-5943-B935-6410E17B7E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8117" y="5486899"/>
            <a:ext cx="876300" cy="177800"/>
          </a:xfrm>
          <a:prstGeom prst="rect">
            <a:avLst/>
          </a:prstGeom>
        </p:spPr>
      </p:pic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33FAB53D-DF59-0749-96E7-8FEC95F0593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4" b="2659"/>
          <a:stretch/>
        </p:blipFill>
        <p:spPr>
          <a:xfrm>
            <a:off x="4910777" y="4868033"/>
            <a:ext cx="6146800" cy="158428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C38912C-4E80-094C-BFB5-8FA4ED0A1C10}"/>
              </a:ext>
            </a:extLst>
          </p:cNvPr>
          <p:cNvSpPr/>
          <p:nvPr/>
        </p:nvSpPr>
        <p:spPr>
          <a:xfrm>
            <a:off x="909315" y="4464888"/>
            <a:ext cx="2237646" cy="323657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13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221563-3F0B-6041-8F65-E0CE8E8A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13817F-B6BF-4C4E-B080-65F08CEE0FCC}" type="slidenum">
              <a:rPr lang="en-US" smtClean="0"/>
              <a:t>13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99BC3-3072-E74F-8166-5E6404600433}"/>
              </a:ext>
            </a:extLst>
          </p:cNvPr>
          <p:cNvSpPr txBox="1"/>
          <p:nvPr/>
        </p:nvSpPr>
        <p:spPr>
          <a:xfrm>
            <a:off x="3988209" y="138938"/>
            <a:ext cx="6835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Updating changes to a code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5" name="Picture 4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7B5EE71-DEAB-F642-8412-9BC2749080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" y="619873"/>
            <a:ext cx="10924032" cy="451791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90E0C4C-8707-044C-9084-EEDAD7C5D73B}"/>
              </a:ext>
            </a:extLst>
          </p:cNvPr>
          <p:cNvGrpSpPr/>
          <p:nvPr/>
        </p:nvGrpSpPr>
        <p:grpSpPr>
          <a:xfrm>
            <a:off x="5058755" y="5381989"/>
            <a:ext cx="2565400" cy="1152161"/>
            <a:chOff x="5058755" y="5381989"/>
            <a:chExt cx="2565400" cy="115216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D99F88F-867B-F548-8098-771AA4D90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58755" y="6117322"/>
              <a:ext cx="2565400" cy="1778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4796ADF-D24C-714D-8F73-0D54932CE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58755" y="5635039"/>
              <a:ext cx="1574800" cy="1905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A4C564-F71B-D649-9F42-D77C1B564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058755" y="5869313"/>
              <a:ext cx="1092200" cy="1778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FAD2FF-B2E2-4848-8BEF-0C74E14E6B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58755" y="5381989"/>
              <a:ext cx="1092200" cy="1778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F1985C8-816F-2E43-BE1B-FB6A87E60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58755" y="6356350"/>
              <a:ext cx="876300" cy="177800"/>
            </a:xfrm>
            <a:prstGeom prst="rect">
              <a:avLst/>
            </a:prstGeom>
          </p:spPr>
        </p:pic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BFE54523-D279-9641-B202-C252147A041C}"/>
              </a:ext>
            </a:extLst>
          </p:cNvPr>
          <p:cNvSpPr/>
          <p:nvPr/>
        </p:nvSpPr>
        <p:spPr>
          <a:xfrm>
            <a:off x="4727332" y="5327319"/>
            <a:ext cx="3185276" cy="1292937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B3DE01B-EAEB-CA41-AE43-0E03F04C3879}"/>
              </a:ext>
            </a:extLst>
          </p:cNvPr>
          <p:cNvSpPr/>
          <p:nvPr/>
        </p:nvSpPr>
        <p:spPr>
          <a:xfrm>
            <a:off x="1356244" y="2017191"/>
            <a:ext cx="1057772" cy="36024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88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221563-3F0B-6041-8F65-E0CE8E8A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13817F-B6BF-4C4E-B080-65F08CEE0FCC}" type="slidenum">
              <a:rPr lang="en-US" smtClean="0"/>
              <a:t>14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99BC3-3072-E74F-8166-5E6404600433}"/>
              </a:ext>
            </a:extLst>
          </p:cNvPr>
          <p:cNvSpPr txBox="1"/>
          <p:nvPr/>
        </p:nvSpPr>
        <p:spPr>
          <a:xfrm>
            <a:off x="3037233" y="136525"/>
            <a:ext cx="6835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Pull request – make changes in main repo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1B8F8D21-1C58-E244-ABB9-E48B18660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" y="747859"/>
            <a:ext cx="11131296" cy="560849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84D43C1-60FA-D147-BF54-819808C95C38}"/>
              </a:ext>
            </a:extLst>
          </p:cNvPr>
          <p:cNvSpPr/>
          <p:nvPr/>
        </p:nvSpPr>
        <p:spPr>
          <a:xfrm>
            <a:off x="9732148" y="2675559"/>
            <a:ext cx="1350380" cy="45778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14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210B5C0-7716-D446-9D39-E7CD76BA05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48" y="659745"/>
            <a:ext cx="10436352" cy="5791481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221563-3F0B-6041-8F65-E0CE8E8A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13817F-B6BF-4C4E-B080-65F08CEE0FCC}" type="slidenum">
              <a:rPr lang="en-US" smtClean="0"/>
              <a:t>15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99BC3-3072-E74F-8166-5E6404600433}"/>
              </a:ext>
            </a:extLst>
          </p:cNvPr>
          <p:cNvSpPr txBox="1"/>
          <p:nvPr/>
        </p:nvSpPr>
        <p:spPr>
          <a:xfrm>
            <a:off x="3037233" y="136525"/>
            <a:ext cx="6835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Pull request – make changes in main repo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4D43C1-60FA-D147-BF54-819808C95C38}"/>
              </a:ext>
            </a:extLst>
          </p:cNvPr>
          <p:cNvSpPr/>
          <p:nvPr/>
        </p:nvSpPr>
        <p:spPr>
          <a:xfrm>
            <a:off x="9197282" y="3711879"/>
            <a:ext cx="1350380" cy="457785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8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9E3CA3B-EDAE-BB48-9925-F9A62E3CD9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728" y="867917"/>
            <a:ext cx="10863072" cy="5670995"/>
          </a:xfrm>
          <a:prstGeom prst="rect">
            <a:avLst/>
          </a:prstGeom>
        </p:spPr>
      </p:pic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221563-3F0B-6041-8F65-E0CE8E8A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13817F-B6BF-4C4E-B080-65F08CEE0FCC}" type="slidenum">
              <a:rPr lang="en-US" smtClean="0"/>
              <a:t>16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99BC3-3072-E74F-8166-5E6404600433}"/>
              </a:ext>
            </a:extLst>
          </p:cNvPr>
          <p:cNvSpPr txBox="1"/>
          <p:nvPr/>
        </p:nvSpPr>
        <p:spPr>
          <a:xfrm>
            <a:off x="3037233" y="136525"/>
            <a:ext cx="6835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Pull request – make changes in main repo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4D43C1-60FA-D147-BF54-819808C95C38}"/>
              </a:ext>
            </a:extLst>
          </p:cNvPr>
          <p:cNvSpPr/>
          <p:nvPr/>
        </p:nvSpPr>
        <p:spPr>
          <a:xfrm>
            <a:off x="6210242" y="5761190"/>
            <a:ext cx="2092510" cy="505498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27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221563-3F0B-6041-8F65-E0CE8E8A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13817F-B6BF-4C4E-B080-65F08CEE0FCC}" type="slidenum">
              <a:rPr lang="en-US" smtClean="0"/>
              <a:t>17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99BC3-3072-E74F-8166-5E6404600433}"/>
              </a:ext>
            </a:extLst>
          </p:cNvPr>
          <p:cNvSpPr txBox="1"/>
          <p:nvPr/>
        </p:nvSpPr>
        <p:spPr>
          <a:xfrm>
            <a:off x="3037233" y="136525"/>
            <a:ext cx="6835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Pull request – make changes in main repo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58071FB-5B7A-F543-AC6B-C54C6B81B9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96" y="575052"/>
            <a:ext cx="10960608" cy="596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567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221563-3F0B-6041-8F65-E0CE8E8A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13817F-B6BF-4C4E-B080-65F08CEE0FCC}" type="slidenum">
              <a:rPr lang="en-US" smtClean="0"/>
              <a:t>18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99BC3-3072-E74F-8166-5E6404600433}"/>
              </a:ext>
            </a:extLst>
          </p:cNvPr>
          <p:cNvSpPr txBox="1"/>
          <p:nvPr/>
        </p:nvSpPr>
        <p:spPr>
          <a:xfrm>
            <a:off x="4936948" y="258445"/>
            <a:ext cx="68352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Final steps </a:t>
            </a:r>
            <a:endParaRPr lang="en-US" sz="2800" b="1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0A2FCD-11DC-E54F-A242-5EF2F83EC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99" y="1804571"/>
            <a:ext cx="2921000" cy="635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7C0159-701D-C245-9E2D-DEBFBFA9818B}"/>
              </a:ext>
            </a:extLst>
          </p:cNvPr>
          <p:cNvSpPr txBox="1"/>
          <p:nvPr/>
        </p:nvSpPr>
        <p:spPr>
          <a:xfrm>
            <a:off x="863763" y="1158240"/>
            <a:ext cx="9609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the changes are approved by the admin, update </a:t>
            </a:r>
            <a:r>
              <a:rPr lang="en-US" b="1" dirty="0">
                <a:solidFill>
                  <a:srgbClr val="FF0000"/>
                </a:solidFill>
              </a:rPr>
              <a:t>origin</a:t>
            </a:r>
            <a:r>
              <a:rPr lang="en-US" dirty="0"/>
              <a:t> to be in the same level as the </a:t>
            </a:r>
            <a:r>
              <a:rPr lang="en-US" b="1" dirty="0">
                <a:solidFill>
                  <a:srgbClr val="FF0000"/>
                </a:solidFill>
              </a:rPr>
              <a:t>upstream.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594FE8-04D4-E645-A988-471E740E97BC}"/>
              </a:ext>
            </a:extLst>
          </p:cNvPr>
          <p:cNvSpPr txBox="1"/>
          <p:nvPr/>
        </p:nvSpPr>
        <p:spPr>
          <a:xfrm>
            <a:off x="2143922" y="3601026"/>
            <a:ext cx="7670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https://www.atlassian.com/git/tutorials/using-branches/git-merge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0D7DDF-112A-0040-9439-DE79AD01699C}"/>
              </a:ext>
            </a:extLst>
          </p:cNvPr>
          <p:cNvSpPr txBox="1"/>
          <p:nvPr/>
        </p:nvSpPr>
        <p:spPr>
          <a:xfrm>
            <a:off x="2143922" y="4041589"/>
            <a:ext cx="7670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https://www.atlassian.com/git/tutorials/rewriting-history/git-rebase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3E7152-7469-E149-B711-45D01AAFE4F4}"/>
              </a:ext>
            </a:extLst>
          </p:cNvPr>
          <p:cNvSpPr txBox="1"/>
          <p:nvPr/>
        </p:nvSpPr>
        <p:spPr>
          <a:xfrm>
            <a:off x="2802291" y="4570906"/>
            <a:ext cx="7670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https://www.youtube.com/watch?v=dO9BtPDIHJ8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E0E2D3C-7EAD-AD4E-9582-750AFCAE497E}"/>
              </a:ext>
            </a:extLst>
          </p:cNvPr>
          <p:cNvGrpSpPr/>
          <p:nvPr/>
        </p:nvGrpSpPr>
        <p:grpSpPr>
          <a:xfrm>
            <a:off x="734223" y="2804110"/>
            <a:ext cx="7505700" cy="2138200"/>
            <a:chOff x="734223" y="2804110"/>
            <a:chExt cx="7505700" cy="2138200"/>
          </a:xfrm>
        </p:grpSpPr>
        <p:pic>
          <p:nvPicPr>
            <p:cNvPr id="6" name="Picture 5" descr="Graphical user interface, text, application, email&#10;&#10;Description automatically generated">
              <a:extLst>
                <a:ext uri="{FF2B5EF4-FFF2-40B4-BE49-F238E27FC236}">
                  <a16:creationId xmlns:a16="http://schemas.microsoft.com/office/drawing/2014/main" id="{5C636566-1FED-0049-818E-2EE93D3C3A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3312"/>
            <a:stretch/>
          </p:blipFill>
          <p:spPr>
            <a:xfrm>
              <a:off x="734223" y="2804110"/>
              <a:ext cx="7505700" cy="437232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24B5039-3C3E-734B-B3D9-9DC6750E9F70}"/>
                </a:ext>
              </a:extLst>
            </p:cNvPr>
            <p:cNvSpPr txBox="1"/>
            <p:nvPr/>
          </p:nvSpPr>
          <p:spPr>
            <a:xfrm>
              <a:off x="2143923" y="3191241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hlinkClick r:id="rId8"/>
                </a:rPr>
                <a:t>https://www.atlassian.com/git/tutorials/using-branches</a:t>
              </a:r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8D24C5-8F1D-CD4F-A913-312346CAD2CB}"/>
                </a:ext>
              </a:extLst>
            </p:cNvPr>
            <p:cNvSpPr txBox="1"/>
            <p:nvPr/>
          </p:nvSpPr>
          <p:spPr>
            <a:xfrm>
              <a:off x="1020390" y="319276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git branch - 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587802B-6295-B64B-BAD1-3B923826F0FA}"/>
                </a:ext>
              </a:extLst>
            </p:cNvPr>
            <p:cNvSpPr txBox="1"/>
            <p:nvPr/>
          </p:nvSpPr>
          <p:spPr>
            <a:xfrm>
              <a:off x="1020390" y="3602551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git merge -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1D2AE6-139C-3141-BEBB-896E90B663FA}"/>
                </a:ext>
              </a:extLst>
            </p:cNvPr>
            <p:cNvSpPr txBox="1"/>
            <p:nvPr/>
          </p:nvSpPr>
          <p:spPr>
            <a:xfrm>
              <a:off x="1020390" y="404311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git rebase -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B867A80-9AED-BE4F-AA22-0E0435F6B50F}"/>
                </a:ext>
              </a:extLst>
            </p:cNvPr>
            <p:cNvSpPr txBox="1"/>
            <p:nvPr/>
          </p:nvSpPr>
          <p:spPr>
            <a:xfrm>
              <a:off x="1020390" y="457297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rebase vs merge -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49833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stomShape 1">
            <a:extLst>
              <a:ext uri="{FF2B5EF4-FFF2-40B4-BE49-F238E27FC236}">
                <a16:creationId xmlns:a16="http://schemas.microsoft.com/office/drawing/2014/main" id="{6BB0F2CE-A7FB-3B4A-8DDA-5D85F3788CE1}"/>
              </a:ext>
            </a:extLst>
          </p:cNvPr>
          <p:cNvSpPr/>
          <p:nvPr/>
        </p:nvSpPr>
        <p:spPr>
          <a:xfrm>
            <a:off x="1524000" y="4320"/>
            <a:ext cx="10216896" cy="758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endParaRPr lang="en-US" spc="-1" dirty="0">
              <a:solidFill>
                <a:srgbClr val="0C34FF"/>
              </a:solidFill>
              <a:uFill>
                <a:solidFill>
                  <a:srgbClr val="FFFFFF"/>
                </a:solidFill>
              </a:u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Web Viewer">
                <a:extLst>
                  <a:ext uri="{FF2B5EF4-FFF2-40B4-BE49-F238E27FC236}">
                    <a16:creationId xmlns:a16="http://schemas.microsoft.com/office/drawing/2014/main" id="{4D22A435-4EBD-444F-B3F2-ECEB61B1081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0" y="0"/>
              <a:ext cx="12192000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3"/>
              </a:graphicData>
            </a:graphic>
          </p:graphicFrame>
        </mc:Choice>
        <mc:Fallback>
          <p:pic>
            <p:nvPicPr>
              <p:cNvPr id="2" name="Add-in 1" title="Web Viewer">
                <a:extLst>
                  <a:ext uri="{FF2B5EF4-FFF2-40B4-BE49-F238E27FC236}">
                    <a16:creationId xmlns:a16="http://schemas.microsoft.com/office/drawing/2014/main" id="{4D22A435-4EBD-444F-B3F2-ECEB61B108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0"/>
                <a:ext cx="12192000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5812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0E1453-8C48-6349-A076-0C532463B2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3</a:t>
            </a:fld>
            <a:endParaRPr lang="en-US"/>
          </a:p>
        </p:txBody>
      </p:sp>
      <p:pic>
        <p:nvPicPr>
          <p:cNvPr id="8" name="zoom_0.mp4" descr="zoom_0.mp4">
            <a:hlinkClick r:id="" action="ppaction://media"/>
            <a:extLst>
              <a:ext uri="{FF2B5EF4-FFF2-40B4-BE49-F238E27FC236}">
                <a16:creationId xmlns:a16="http://schemas.microsoft.com/office/drawing/2014/main" id="{9E7B93BE-2B17-0E42-AED7-D9C266E136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29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2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0E1453-8C48-6349-A076-0C532463B23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B984AAE-CBFF-D94C-B15A-1E0EBDF6C7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17"/>
          <a:stretch/>
        </p:blipFill>
        <p:spPr>
          <a:xfrm>
            <a:off x="419100" y="2033191"/>
            <a:ext cx="11353800" cy="4824809"/>
          </a:xfrm>
          <a:prstGeom prst="rect">
            <a:avLst/>
          </a:prstGeom>
        </p:spPr>
      </p:pic>
      <p:pic>
        <p:nvPicPr>
          <p:cNvPr id="12" name="Picture 11" descr="A picture containing shape&#10;&#10;Description automatically generated">
            <a:extLst>
              <a:ext uri="{FF2B5EF4-FFF2-40B4-BE49-F238E27FC236}">
                <a16:creationId xmlns:a16="http://schemas.microsoft.com/office/drawing/2014/main" id="{90D4A810-D3DE-174E-98F0-3675321997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43"/>
          <a:stretch/>
        </p:blipFill>
        <p:spPr>
          <a:xfrm>
            <a:off x="3165191" y="130175"/>
            <a:ext cx="2252326" cy="1904075"/>
          </a:xfrm>
          <a:prstGeom prst="rect">
            <a:avLst/>
          </a:prstGeom>
        </p:spPr>
      </p:pic>
      <p:pic>
        <p:nvPicPr>
          <p:cNvPr id="14" name="Picture 13" descr="A picture containing shape&#10;&#10;Description automatically generated">
            <a:extLst>
              <a:ext uri="{FF2B5EF4-FFF2-40B4-BE49-F238E27FC236}">
                <a16:creationId xmlns:a16="http://schemas.microsoft.com/office/drawing/2014/main" id="{F79E17F9-908D-3647-9915-1FCBB12490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496"/>
          <a:stretch/>
        </p:blipFill>
        <p:spPr>
          <a:xfrm>
            <a:off x="5458315" y="948266"/>
            <a:ext cx="3152285" cy="64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874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633CF42A-2089-804E-BF19-0412B3845A21}"/>
              </a:ext>
            </a:extLst>
          </p:cNvPr>
          <p:cNvGrpSpPr/>
          <p:nvPr/>
        </p:nvGrpSpPr>
        <p:grpSpPr>
          <a:xfrm>
            <a:off x="6798734" y="1957916"/>
            <a:ext cx="4284133" cy="2942166"/>
            <a:chOff x="3242733" y="3596746"/>
            <a:chExt cx="4284133" cy="294216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1FA24E5-BC46-A449-A8A1-5E332428D24C}"/>
                </a:ext>
              </a:extLst>
            </p:cNvPr>
            <p:cNvGrpSpPr/>
            <p:nvPr/>
          </p:nvGrpSpPr>
          <p:grpSpPr>
            <a:xfrm>
              <a:off x="3242733" y="3596746"/>
              <a:ext cx="4284133" cy="2942166"/>
              <a:chOff x="3242733" y="3596746"/>
              <a:chExt cx="4284133" cy="2942166"/>
            </a:xfrm>
          </p:grpSpPr>
          <p:graphicFrame>
            <p:nvGraphicFramePr>
              <p:cNvPr id="16" name="Diagram 15">
                <a:extLst>
                  <a:ext uri="{FF2B5EF4-FFF2-40B4-BE49-F238E27FC236}">
                    <a16:creationId xmlns:a16="http://schemas.microsoft.com/office/drawing/2014/main" id="{97F0C309-D8AD-AB4F-9BAE-0ED7C0B0303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29135990"/>
                  </p:ext>
                </p:extLst>
              </p:nvPr>
            </p:nvGraphicFramePr>
            <p:xfrm>
              <a:off x="3242733" y="3596746"/>
              <a:ext cx="4284133" cy="294216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627B45B-545C-DE49-961E-BF37BD9403B3}"/>
                  </a:ext>
                </a:extLst>
              </p:cNvPr>
              <p:cNvSpPr/>
              <p:nvPr/>
            </p:nvSpPr>
            <p:spPr>
              <a:xfrm>
                <a:off x="5192486" y="5983815"/>
                <a:ext cx="1834848" cy="5550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A7B5CF-74E3-E749-BA73-5BF7D72D8165}"/>
                </a:ext>
              </a:extLst>
            </p:cNvPr>
            <p:cNvSpPr/>
            <p:nvPr/>
          </p:nvSpPr>
          <p:spPr>
            <a:xfrm>
              <a:off x="4709282" y="5732196"/>
              <a:ext cx="745671" cy="5550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26331-FEFC-194F-A3EE-4D054ABBCD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6D8A4E8-0C10-2648-965D-03C85A4A5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1735968"/>
              </p:ext>
            </p:extLst>
          </p:nvPr>
        </p:nvGraphicFramePr>
        <p:xfrm>
          <a:off x="982133" y="2222500"/>
          <a:ext cx="3539068" cy="241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1E75DD43-7AC3-D44B-B7C3-80CD5437DF8D}"/>
              </a:ext>
            </a:extLst>
          </p:cNvPr>
          <p:cNvSpPr/>
          <p:nvPr/>
        </p:nvSpPr>
        <p:spPr>
          <a:xfrm rot="16200000">
            <a:off x="5837768" y="2362199"/>
            <a:ext cx="245532" cy="213359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D67990A-5E6B-E94F-AD76-EE8BA092DF85}"/>
              </a:ext>
            </a:extLst>
          </p:cNvPr>
          <p:cNvGrpSpPr/>
          <p:nvPr/>
        </p:nvGrpSpPr>
        <p:grpSpPr>
          <a:xfrm>
            <a:off x="5735694" y="1957916"/>
            <a:ext cx="5355640" cy="2942166"/>
            <a:chOff x="5735694" y="1957916"/>
            <a:chExt cx="5355640" cy="2942166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E59F3393-2299-0349-A7AD-DD49FE391F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1403077"/>
                </p:ext>
              </p:extLst>
            </p:nvPr>
          </p:nvGraphicFramePr>
          <p:xfrm>
            <a:off x="6807201" y="1957916"/>
            <a:ext cx="4284133" cy="294216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9FECAB-ADF9-244C-B00B-F69D317D8792}"/>
                </a:ext>
              </a:extLst>
            </p:cNvPr>
            <p:cNvSpPr txBox="1"/>
            <p:nvPr/>
          </p:nvSpPr>
          <p:spPr>
            <a:xfrm>
              <a:off x="5735694" y="2875345"/>
              <a:ext cx="6989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FF0000"/>
                  </a:solidFill>
                </a:rPr>
                <a:t>Fork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952FA6F-59B3-0442-BF24-74981B55F8C6}"/>
              </a:ext>
            </a:extLst>
          </p:cNvPr>
          <p:cNvSpPr txBox="1"/>
          <p:nvPr/>
        </p:nvSpPr>
        <p:spPr>
          <a:xfrm>
            <a:off x="8043334" y="1045116"/>
            <a:ext cx="3310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7"/>
              </a:rPr>
              <a:t>https://github.com/ghanesh91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18E4C-81E0-364C-8524-0D2FEA4913FA}"/>
              </a:ext>
            </a:extLst>
          </p:cNvPr>
          <p:cNvSpPr txBox="1"/>
          <p:nvPr/>
        </p:nvSpPr>
        <p:spPr>
          <a:xfrm>
            <a:off x="1456268" y="1045116"/>
            <a:ext cx="3064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8"/>
              </a:rPr>
              <a:t>https://github.com/lesgo-jhu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20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221563-3F0B-6041-8F65-E0CE8E8A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13817F-B6BF-4C4E-B080-65F08CEE0FCC}" type="slidenum">
              <a:rPr lang="en-US" smtClean="0"/>
              <a:t>6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A2A0675E-0A63-504D-8989-C2B3D84B7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5857"/>
            <a:ext cx="12192000" cy="42765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299BC3-3072-E74F-8166-5E6404600433}"/>
              </a:ext>
            </a:extLst>
          </p:cNvPr>
          <p:cNvSpPr txBox="1"/>
          <p:nvPr/>
        </p:nvSpPr>
        <p:spPr>
          <a:xfrm>
            <a:off x="5257800" y="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Forking</a:t>
            </a:r>
          </a:p>
        </p:txBody>
      </p:sp>
      <p:sp>
        <p:nvSpPr>
          <p:cNvPr id="13" name="Frame 12">
            <a:extLst>
              <a:ext uri="{FF2B5EF4-FFF2-40B4-BE49-F238E27FC236}">
                <a16:creationId xmlns:a16="http://schemas.microsoft.com/office/drawing/2014/main" id="{DF96C5D5-DF1A-C542-9D96-A1A6F0E2F398}"/>
              </a:ext>
            </a:extLst>
          </p:cNvPr>
          <p:cNvSpPr/>
          <p:nvPr/>
        </p:nvSpPr>
        <p:spPr>
          <a:xfrm>
            <a:off x="9753601" y="1422400"/>
            <a:ext cx="999067" cy="423333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A691340-B7B2-6845-9F29-1615B0A57F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283" y="1029077"/>
            <a:ext cx="4025992" cy="3079750"/>
          </a:xfrm>
          <a:prstGeom prst="rect">
            <a:avLst/>
          </a:prstGeom>
        </p:spPr>
      </p:pic>
      <p:pic>
        <p:nvPicPr>
          <p:cNvPr id="18" name="Picture 17" descr="A screenshot of a computer&#10;&#10;Description automatically generated">
            <a:extLst>
              <a:ext uri="{FF2B5EF4-FFF2-40B4-BE49-F238E27FC236}">
                <a16:creationId xmlns:a16="http://schemas.microsoft.com/office/drawing/2014/main" id="{41FE8CFB-5412-8943-8DA9-76FE3C005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3220"/>
            <a:ext cx="12192000" cy="504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9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5D67990A-5E6B-E94F-AD76-EE8BA092DF85}"/>
              </a:ext>
            </a:extLst>
          </p:cNvPr>
          <p:cNvGrpSpPr/>
          <p:nvPr/>
        </p:nvGrpSpPr>
        <p:grpSpPr>
          <a:xfrm>
            <a:off x="5735694" y="1938776"/>
            <a:ext cx="5154859" cy="2942166"/>
            <a:chOff x="5735694" y="1938776"/>
            <a:chExt cx="5154859" cy="2942166"/>
          </a:xfrm>
        </p:grpSpPr>
        <p:graphicFrame>
          <p:nvGraphicFramePr>
            <p:cNvPr id="4" name="Diagram 3">
              <a:extLst>
                <a:ext uri="{FF2B5EF4-FFF2-40B4-BE49-F238E27FC236}">
                  <a16:creationId xmlns:a16="http://schemas.microsoft.com/office/drawing/2014/main" id="{E59F3393-2299-0349-A7AD-DD49FE391F5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13518170"/>
                </p:ext>
              </p:extLst>
            </p:nvPr>
          </p:nvGraphicFramePr>
          <p:xfrm>
            <a:off x="6606420" y="1938776"/>
            <a:ext cx="4284133" cy="294216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D9FECAB-ADF9-244C-B00B-F69D317D8792}"/>
                </a:ext>
              </a:extLst>
            </p:cNvPr>
            <p:cNvSpPr txBox="1"/>
            <p:nvPr/>
          </p:nvSpPr>
          <p:spPr>
            <a:xfrm>
              <a:off x="5735694" y="2875345"/>
              <a:ext cx="69897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FF0000"/>
                  </a:solidFill>
                </a:rPr>
                <a:t>Fork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4696B71-FA0E-A845-9A38-D67FE1E252A8}"/>
              </a:ext>
            </a:extLst>
          </p:cNvPr>
          <p:cNvGrpSpPr/>
          <p:nvPr/>
        </p:nvGrpSpPr>
        <p:grpSpPr>
          <a:xfrm>
            <a:off x="1864912" y="4370555"/>
            <a:ext cx="8797642" cy="2231316"/>
            <a:chOff x="1864912" y="4370555"/>
            <a:chExt cx="8797642" cy="223131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A1460FC-A64C-674C-B737-1B5B073D9CCC}"/>
                </a:ext>
              </a:extLst>
            </p:cNvPr>
            <p:cNvGrpSpPr/>
            <p:nvPr/>
          </p:nvGrpSpPr>
          <p:grpSpPr>
            <a:xfrm>
              <a:off x="1864912" y="4370555"/>
              <a:ext cx="8797642" cy="2231316"/>
              <a:chOff x="1864912" y="4370555"/>
              <a:chExt cx="8797642" cy="2231316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6C8B035-220D-4E44-A9C0-9350A68121D6}"/>
                  </a:ext>
                </a:extLst>
              </p:cNvPr>
              <p:cNvSpPr/>
              <p:nvPr/>
            </p:nvSpPr>
            <p:spPr>
              <a:xfrm>
                <a:off x="8650513" y="4370555"/>
                <a:ext cx="2012041" cy="660159"/>
              </a:xfrm>
              <a:prstGeom prst="rect">
                <a:avLst/>
              </a:prstGeom>
              <a:solidFill>
                <a:srgbClr val="FF0000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EE6EC5B-658E-CE45-8381-038453381334}"/>
                  </a:ext>
                </a:extLst>
              </p:cNvPr>
              <p:cNvSpPr/>
              <p:nvPr/>
            </p:nvSpPr>
            <p:spPr>
              <a:xfrm>
                <a:off x="1864912" y="5023896"/>
                <a:ext cx="2144815" cy="1577975"/>
              </a:xfrm>
              <a:prstGeom prst="rect">
                <a:avLst/>
              </a:prstGeom>
              <a:solidFill>
                <a:srgbClr val="FF0000">
                  <a:alpha val="0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Down Arrow 22">
                <a:extLst>
                  <a:ext uri="{FF2B5EF4-FFF2-40B4-BE49-F238E27FC236}">
                    <a16:creationId xmlns:a16="http://schemas.microsoft.com/office/drawing/2014/main" id="{ECA84683-C18E-1244-8DAD-9A3E6748465A}"/>
                  </a:ext>
                </a:extLst>
              </p:cNvPr>
              <p:cNvSpPr/>
              <p:nvPr/>
            </p:nvSpPr>
            <p:spPr>
              <a:xfrm rot="4830934">
                <a:off x="6260547" y="2838256"/>
                <a:ext cx="237120" cy="4541023"/>
              </a:xfrm>
              <a:prstGeom prst="downArrow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9F44CA-DC27-CA40-AF01-038CDBECC12C}"/>
                </a:ext>
              </a:extLst>
            </p:cNvPr>
            <p:cNvSpPr txBox="1"/>
            <p:nvPr/>
          </p:nvSpPr>
          <p:spPr>
            <a:xfrm rot="20931328">
              <a:off x="5688182" y="4593009"/>
              <a:ext cx="12282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FF0000"/>
                  </a:solidFill>
                </a:rPr>
                <a:t>git clone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26331-FEFC-194F-A3EE-4D054ABBCD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6D8A4E8-0C10-2648-965D-03C85A4A5499}"/>
              </a:ext>
            </a:extLst>
          </p:cNvPr>
          <p:cNvGraphicFramePr/>
          <p:nvPr/>
        </p:nvGraphicFramePr>
        <p:xfrm>
          <a:off x="982133" y="2222500"/>
          <a:ext cx="3539068" cy="241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Down Arrow 6">
            <a:extLst>
              <a:ext uri="{FF2B5EF4-FFF2-40B4-BE49-F238E27FC236}">
                <a16:creationId xmlns:a16="http://schemas.microsoft.com/office/drawing/2014/main" id="{1E75DD43-7AC3-D44B-B7C3-80CD5437DF8D}"/>
              </a:ext>
            </a:extLst>
          </p:cNvPr>
          <p:cNvSpPr/>
          <p:nvPr/>
        </p:nvSpPr>
        <p:spPr>
          <a:xfrm rot="16200000">
            <a:off x="5837768" y="2362199"/>
            <a:ext cx="245532" cy="2133599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52FA6F-59B3-0442-BF24-74981B55F8C6}"/>
              </a:ext>
            </a:extLst>
          </p:cNvPr>
          <p:cNvSpPr txBox="1"/>
          <p:nvPr/>
        </p:nvSpPr>
        <p:spPr>
          <a:xfrm>
            <a:off x="8043334" y="1045116"/>
            <a:ext cx="33104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2"/>
              </a:rPr>
              <a:t>https://github.com/ghanesh91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18E4C-81E0-364C-8524-0D2FEA4913FA}"/>
              </a:ext>
            </a:extLst>
          </p:cNvPr>
          <p:cNvSpPr txBox="1"/>
          <p:nvPr/>
        </p:nvSpPr>
        <p:spPr>
          <a:xfrm>
            <a:off x="1456268" y="1045116"/>
            <a:ext cx="30649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3"/>
              </a:rPr>
              <a:t>https://github.com/lesgo-jhu</a:t>
            </a:r>
            <a:endParaRPr lang="en-US" dirty="0"/>
          </a:p>
        </p:txBody>
      </p:sp>
      <p:pic>
        <p:nvPicPr>
          <p:cNvPr id="6" name="Picture 5" descr="A picture containing text, computer, electronics, computer&#10;&#10;Description automatically generated">
            <a:extLst>
              <a:ext uri="{FF2B5EF4-FFF2-40B4-BE49-F238E27FC236}">
                <a16:creationId xmlns:a16="http://schemas.microsoft.com/office/drawing/2014/main" id="{6F2266BD-588B-7D46-B4F1-381E8F8E0B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247" y="5023896"/>
            <a:ext cx="1999894" cy="15779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4DC47B1-245E-F54F-B0AC-21632DF4B7D8}"/>
              </a:ext>
            </a:extLst>
          </p:cNvPr>
          <p:cNvSpPr txBox="1"/>
          <p:nvPr/>
        </p:nvSpPr>
        <p:spPr>
          <a:xfrm>
            <a:off x="3602567" y="66088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git clone</a:t>
            </a:r>
            <a:r>
              <a:rPr lang="en-US" sz="2800" b="1" dirty="0">
                <a:solidFill>
                  <a:srgbClr val="0C34FF"/>
                </a:solidFill>
              </a:rPr>
              <a:t> – copy file to local machine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437D4792-BAAB-B642-8B56-A1CF22BC8AC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67915" y="5599841"/>
            <a:ext cx="5410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9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74696B71-FA0E-A845-9A38-D67FE1E252A8}"/>
              </a:ext>
            </a:extLst>
          </p:cNvPr>
          <p:cNvGrpSpPr/>
          <p:nvPr/>
        </p:nvGrpSpPr>
        <p:grpSpPr>
          <a:xfrm>
            <a:off x="8782095" y="3912109"/>
            <a:ext cx="1492645" cy="1356882"/>
            <a:chOff x="8782095" y="3912109"/>
            <a:chExt cx="1492645" cy="1356882"/>
          </a:xfrm>
        </p:grpSpPr>
        <p:sp>
          <p:nvSpPr>
            <p:cNvPr id="23" name="Down Arrow 22">
              <a:extLst>
                <a:ext uri="{FF2B5EF4-FFF2-40B4-BE49-F238E27FC236}">
                  <a16:creationId xmlns:a16="http://schemas.microsoft.com/office/drawing/2014/main" id="{ECA84683-C18E-1244-8DAD-9A3E6748465A}"/>
                </a:ext>
              </a:extLst>
            </p:cNvPr>
            <p:cNvSpPr/>
            <p:nvPr/>
          </p:nvSpPr>
          <p:spPr>
            <a:xfrm>
              <a:off x="8782095" y="3912109"/>
              <a:ext cx="264424" cy="1356882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A9F44CA-DC27-CA40-AF01-038CDBECC12C}"/>
                </a:ext>
              </a:extLst>
            </p:cNvPr>
            <p:cNvSpPr txBox="1"/>
            <p:nvPr/>
          </p:nvSpPr>
          <p:spPr>
            <a:xfrm>
              <a:off x="9046519" y="4269525"/>
              <a:ext cx="122822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b="1" dirty="0">
                  <a:solidFill>
                    <a:srgbClr val="FF0000"/>
                  </a:solidFill>
                </a:rPr>
                <a:t>git clone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226331-FEFC-194F-A3EE-4D054ABBCD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13817F-B6BF-4C4E-B080-65F08CEE0FCC}" type="slidenum">
              <a:rPr lang="en-US" smtClean="0"/>
              <a:t>8</a:t>
            </a:fld>
            <a:endParaRPr lang="en-US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6D8A4E8-0C10-2648-965D-03C85A4A54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4311910"/>
              </p:ext>
            </p:extLst>
          </p:nvPr>
        </p:nvGraphicFramePr>
        <p:xfrm>
          <a:off x="291713" y="1143817"/>
          <a:ext cx="3539068" cy="2412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0891F7FC-AF1F-D44D-B287-08E7620D7D89}"/>
              </a:ext>
            </a:extLst>
          </p:cNvPr>
          <p:cNvGrpSpPr/>
          <p:nvPr/>
        </p:nvGrpSpPr>
        <p:grpSpPr>
          <a:xfrm>
            <a:off x="4189719" y="1018009"/>
            <a:ext cx="5956911" cy="2668719"/>
            <a:chOff x="4189719" y="1018009"/>
            <a:chExt cx="5956911" cy="266871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D67990A-5E6B-E94F-AD76-EE8BA092DF85}"/>
                </a:ext>
              </a:extLst>
            </p:cNvPr>
            <p:cNvGrpSpPr/>
            <p:nvPr/>
          </p:nvGrpSpPr>
          <p:grpSpPr>
            <a:xfrm>
              <a:off x="4991771" y="1018009"/>
              <a:ext cx="5154859" cy="2668719"/>
              <a:chOff x="5735694" y="2163236"/>
              <a:chExt cx="5154859" cy="2668719"/>
            </a:xfrm>
          </p:grpSpPr>
          <p:graphicFrame>
            <p:nvGraphicFramePr>
              <p:cNvPr id="4" name="Diagram 3">
                <a:extLst>
                  <a:ext uri="{FF2B5EF4-FFF2-40B4-BE49-F238E27FC236}">
                    <a16:creationId xmlns:a16="http://schemas.microsoft.com/office/drawing/2014/main" id="{E59F3393-2299-0349-A7AD-DD49FE391F5A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380819070"/>
                  </p:ext>
                </p:extLst>
              </p:nvPr>
            </p:nvGraphicFramePr>
            <p:xfrm>
              <a:off x="7245180" y="2163236"/>
              <a:ext cx="3645373" cy="2668719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D9FECAB-ADF9-244C-B00B-F69D317D8792}"/>
                  </a:ext>
                </a:extLst>
              </p:cNvPr>
              <p:cNvSpPr txBox="1"/>
              <p:nvPr/>
            </p:nvSpPr>
            <p:spPr>
              <a:xfrm>
                <a:off x="5735694" y="2940661"/>
                <a:ext cx="698974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200" b="1" dirty="0">
                    <a:solidFill>
                      <a:srgbClr val="FF0000"/>
                    </a:solidFill>
                  </a:rPr>
                  <a:t>Fork</a:t>
                </a:r>
              </a:p>
            </p:txBody>
          </p:sp>
        </p:grpSp>
        <p:sp>
          <p:nvSpPr>
            <p:cNvPr id="7" name="Down Arrow 6">
              <a:extLst>
                <a:ext uri="{FF2B5EF4-FFF2-40B4-BE49-F238E27FC236}">
                  <a16:creationId xmlns:a16="http://schemas.microsoft.com/office/drawing/2014/main" id="{1E75DD43-7AC3-D44B-B7C3-80CD5437DF8D}"/>
                </a:ext>
              </a:extLst>
            </p:cNvPr>
            <p:cNvSpPr/>
            <p:nvPr/>
          </p:nvSpPr>
          <p:spPr>
            <a:xfrm rot="16200000">
              <a:off x="5133753" y="1242258"/>
              <a:ext cx="245532" cy="2133599"/>
            </a:xfrm>
            <a:prstGeom prst="down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952FA6F-59B3-0442-BF24-74981B55F8C6}"/>
              </a:ext>
            </a:extLst>
          </p:cNvPr>
          <p:cNvSpPr txBox="1"/>
          <p:nvPr/>
        </p:nvSpPr>
        <p:spPr>
          <a:xfrm>
            <a:off x="6596744" y="627245"/>
            <a:ext cx="39263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2"/>
              </a:rPr>
              <a:t>https://github.com/ghanesh91/learn-git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DC18E4C-81E0-364C-8524-0D2FEA4913FA}"/>
              </a:ext>
            </a:extLst>
          </p:cNvPr>
          <p:cNvSpPr txBox="1"/>
          <p:nvPr/>
        </p:nvSpPr>
        <p:spPr>
          <a:xfrm>
            <a:off x="213491" y="645174"/>
            <a:ext cx="37738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13"/>
              </a:rPr>
              <a:t>https://github.com/lesgo-jhu/learn-git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6" name="Picture 5" descr="A picture containing text, computer, electronics, computer&#10;&#10;Description automatically generated">
            <a:extLst>
              <a:ext uri="{FF2B5EF4-FFF2-40B4-BE49-F238E27FC236}">
                <a16:creationId xmlns:a16="http://schemas.microsoft.com/office/drawing/2014/main" id="{6F2266BD-588B-7D46-B4F1-381E8F8E0B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1001" y="5234223"/>
            <a:ext cx="1999894" cy="1577975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4DC47B1-245E-F54F-B0AC-21632DF4B7D8}"/>
              </a:ext>
            </a:extLst>
          </p:cNvPr>
          <p:cNvSpPr txBox="1"/>
          <p:nvPr/>
        </p:nvSpPr>
        <p:spPr>
          <a:xfrm>
            <a:off x="3146961" y="13426"/>
            <a:ext cx="67798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  local machine - </a:t>
            </a:r>
            <a:r>
              <a:rPr lang="en-US" sz="2800" b="1" dirty="0">
                <a:solidFill>
                  <a:srgbClr val="FF0000"/>
                </a:solidFill>
              </a:rPr>
              <a:t>ORIGIN</a:t>
            </a:r>
            <a:r>
              <a:rPr lang="en-US" sz="2800" b="1" dirty="0">
                <a:solidFill>
                  <a:srgbClr val="0C34FF"/>
                </a:solidFill>
              </a:rPr>
              <a:t> and </a:t>
            </a:r>
            <a:r>
              <a:rPr lang="en-US" sz="2800" b="1" dirty="0">
                <a:solidFill>
                  <a:srgbClr val="FF0000"/>
                </a:solidFill>
              </a:rPr>
              <a:t>UPSTREAM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D08A77-5349-FB4B-90EA-B6F18BA8D42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86894" y="3702456"/>
            <a:ext cx="2451100" cy="177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2860EA-2B3B-0040-9FA9-934EA754B4CA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" t="-280" b="-1"/>
          <a:stretch/>
        </p:blipFill>
        <p:spPr>
          <a:xfrm>
            <a:off x="586893" y="3970175"/>
            <a:ext cx="4644043" cy="36933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FD12EC-F15B-B945-B375-FC30A7809C5E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6" b="1"/>
          <a:stretch/>
        </p:blipFill>
        <p:spPr>
          <a:xfrm>
            <a:off x="493836" y="5468927"/>
            <a:ext cx="4737100" cy="3435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EAA2646-239C-AC40-A79A-04B0F07ABC01}"/>
              </a:ext>
            </a:extLst>
          </p:cNvPr>
          <p:cNvSpPr txBox="1"/>
          <p:nvPr/>
        </p:nvSpPr>
        <p:spPr>
          <a:xfrm>
            <a:off x="10523095" y="645174"/>
            <a:ext cx="1035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(ORIGIN)</a:t>
            </a:r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47F82E5-4C08-A343-AE08-B8EF3C4E5B8D}"/>
              </a:ext>
            </a:extLst>
          </p:cNvPr>
          <p:cNvSpPr txBox="1"/>
          <p:nvPr/>
        </p:nvSpPr>
        <p:spPr>
          <a:xfrm>
            <a:off x="3895881" y="662519"/>
            <a:ext cx="14042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(UPSTREAM)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8FE4EC0-A7FE-2C46-AA67-6C784D61CE0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40365" y="5125584"/>
            <a:ext cx="2692400" cy="177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8F1103D-293E-764A-B6E7-C2AA69EF318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0365" y="4858204"/>
            <a:ext cx="69977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85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1">
            <a:extLst>
              <a:ext uri="{FF2B5EF4-FFF2-40B4-BE49-F238E27FC236}">
                <a16:creationId xmlns:a16="http://schemas.microsoft.com/office/drawing/2014/main" id="{D1221563-3F0B-6041-8F65-E0CE8E8A53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613817F-B6BF-4C4E-B080-65F08CEE0FCC}" type="slidenum">
              <a:rPr lang="en-US" smtClean="0"/>
              <a:t>9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299BC3-3072-E74F-8166-5E6404600433}"/>
              </a:ext>
            </a:extLst>
          </p:cNvPr>
          <p:cNvSpPr txBox="1"/>
          <p:nvPr/>
        </p:nvSpPr>
        <p:spPr>
          <a:xfrm>
            <a:off x="3886200" y="6531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C34FF"/>
                </a:solidFill>
              </a:rPr>
              <a:t>Updating changes to a code – </a:t>
            </a:r>
            <a:r>
              <a:rPr lang="en-US" sz="2800" b="1" dirty="0">
                <a:solidFill>
                  <a:srgbClr val="FF0000"/>
                </a:solidFill>
              </a:rPr>
              <a:t>git status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663EA868-33A2-A645-813C-37D09E2DD0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00" y="1406878"/>
            <a:ext cx="4089400" cy="3086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5472B4D-6042-6C47-8650-0C6AA9E02D0B}"/>
              </a:ext>
            </a:extLst>
          </p:cNvPr>
          <p:cNvSpPr txBox="1"/>
          <p:nvPr/>
        </p:nvSpPr>
        <p:spPr>
          <a:xfrm>
            <a:off x="842434" y="567860"/>
            <a:ext cx="46439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https://github.com/ghanesh91/learn-git</a:t>
            </a:r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8BCA070-9970-3F4B-87D8-08F13F2F5076}"/>
              </a:ext>
            </a:extLst>
          </p:cNvPr>
          <p:cNvGrpSpPr/>
          <p:nvPr/>
        </p:nvGrpSpPr>
        <p:grpSpPr>
          <a:xfrm>
            <a:off x="582386" y="1124052"/>
            <a:ext cx="4514851" cy="3580695"/>
            <a:chOff x="582386" y="1124052"/>
            <a:chExt cx="4514851" cy="358069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FD50788-B716-354E-A238-D2FBB5C3C4A1}"/>
                </a:ext>
              </a:extLst>
            </p:cNvPr>
            <p:cNvGrpSpPr/>
            <p:nvPr/>
          </p:nvGrpSpPr>
          <p:grpSpPr>
            <a:xfrm>
              <a:off x="582386" y="1439738"/>
              <a:ext cx="4514851" cy="3265009"/>
              <a:chOff x="500743" y="588534"/>
              <a:chExt cx="4514851" cy="3265009"/>
            </a:xfrm>
          </p:grpSpPr>
          <p:pic>
            <p:nvPicPr>
              <p:cNvPr id="3" name="Picture 2" descr="Graphical user interface, text, application, email&#10;&#10;Description automatically generated">
                <a:extLst>
                  <a:ext uri="{FF2B5EF4-FFF2-40B4-BE49-F238E27FC236}">
                    <a16:creationId xmlns:a16="http://schemas.microsoft.com/office/drawing/2014/main" id="{9FAE8D73-3084-254C-8705-14547350CE4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145" b="11553"/>
              <a:stretch/>
            </p:blipFill>
            <p:spPr>
              <a:xfrm>
                <a:off x="500744" y="724253"/>
                <a:ext cx="4514850" cy="2933347"/>
              </a:xfrm>
              <a:prstGeom prst="rect">
                <a:avLst/>
              </a:prstGeom>
            </p:spPr>
          </p:pic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CAA15C4-4C01-944C-8DEA-D300AC42E532}"/>
                  </a:ext>
                </a:extLst>
              </p:cNvPr>
              <p:cNvSpPr/>
              <p:nvPr/>
            </p:nvSpPr>
            <p:spPr>
              <a:xfrm>
                <a:off x="500743" y="588534"/>
                <a:ext cx="4514850" cy="3265009"/>
              </a:xfrm>
              <a:prstGeom prst="rect">
                <a:avLst/>
              </a:prstGeom>
              <a:solidFill>
                <a:schemeClr val="lt1">
                  <a:alpha val="0"/>
                </a:schemeClr>
              </a:solidFill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D5D889D-605D-474E-BA18-D1513A95A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103211" y="1124052"/>
              <a:ext cx="1473200" cy="152400"/>
            </a:xfrm>
            <a:prstGeom prst="rect">
              <a:avLst/>
            </a:prstGeom>
          </p:spPr>
        </p:pic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44D292CC-E4ED-4449-8BA9-D7AD56EEAE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4307" y="1124052"/>
            <a:ext cx="1206500" cy="1524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C2FD1EC-F5B7-0045-A854-24A6B8E5D51A}"/>
              </a:ext>
            </a:extLst>
          </p:cNvPr>
          <p:cNvSpPr/>
          <p:nvPr/>
        </p:nvSpPr>
        <p:spPr>
          <a:xfrm>
            <a:off x="6565900" y="4144488"/>
            <a:ext cx="3219368" cy="237507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Text&#10;&#10;Description automatically generated">
            <a:extLst>
              <a:ext uri="{FF2B5EF4-FFF2-40B4-BE49-F238E27FC236}">
                <a16:creationId xmlns:a16="http://schemas.microsoft.com/office/drawing/2014/main" id="{8B1A4149-4068-624B-BF04-CE0FC496FDA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" b="11193"/>
          <a:stretch/>
        </p:blipFill>
        <p:spPr>
          <a:xfrm>
            <a:off x="5486400" y="4704747"/>
            <a:ext cx="6256564" cy="174210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9AFF66B-CB93-9046-B46D-4DD6AD686D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93711" y="5538669"/>
            <a:ext cx="1092200" cy="1778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008A460-4B47-4845-984F-97534CB1F6BD}"/>
              </a:ext>
            </a:extLst>
          </p:cNvPr>
          <p:cNvSpPr/>
          <p:nvPr/>
        </p:nvSpPr>
        <p:spPr>
          <a:xfrm>
            <a:off x="5324516" y="5338292"/>
            <a:ext cx="6256564" cy="806289"/>
          </a:xfrm>
          <a:prstGeom prst="rect">
            <a:avLst/>
          </a:prstGeom>
          <a:solidFill>
            <a:schemeClr val="lt1">
              <a:alpha val="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56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webextensions/webextension1.xml><?xml version="1.0" encoding="utf-8"?>
<we:webextension xmlns:we="http://schemas.microsoft.com/office/webextensions/webextension/2010/11" id="{D9D97108-55DF-9149-A189-E5688A38297D}">
  <we:reference id="wa104295828" version="1.9.0.0" store="en-US" storeType="OMEX"/>
  <we:alternateReferences>
    <we:reference id="wa104295828" version="1.9.0.0" store="wa104295828" storeType="OMEX"/>
  </we:alternateReferences>
  <we:properties>
    <we:property name="__labs__" value="{&quot;configuration&quot;:{&quot;appVersion&quot;:{&quot;major&quot;:1,&quot;minor&quot;:0},&quot;components&quot;:[{&quot;type&quot;:&quot;Labs.Components.ActivityComponent&quot;,&quot;name&quot;:&quot;lesgo.me.jhu.edu/&quot;,&quot;values&quot;:{},&quot;data&quot;:{&quot;uri&quot;:&quot;lesgo.me.jhu.edu/&quot;},&quot;secure&quot;:false}],&quot;name&quot;:&quot;lesgo.me.jhu.edu/&quot;,&quot;timeline&quot;:null,&quot;analytics&quot;:null},&quot;hostVersion&quot;:{&quot;major&quot;:0,&quot;minor&quot;:1}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225900</TotalTime>
  <Words>354</Words>
  <Application>Microsoft Macintosh PowerPoint</Application>
  <PresentationFormat>Widescreen</PresentationFormat>
  <Paragraphs>108</Paragraphs>
  <Slides>18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Office 2004 Test Drive User</dc:creator>
  <dc:description/>
  <cp:lastModifiedBy>Ghanesh Narasimhan</cp:lastModifiedBy>
  <cp:revision>7070</cp:revision>
  <cp:lastPrinted>2021-03-11T17:04:20Z</cp:lastPrinted>
  <dcterms:created xsi:type="dcterms:W3CDTF">2010-05-26T11:50:57Z</dcterms:created>
  <dcterms:modified xsi:type="dcterms:W3CDTF">2022-03-29T18:54:44Z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Imperial College London</vt:lpwstr>
  </property>
  <property fmtid="{D5CDD505-2E9C-101B-9397-08002B2CF9AE}" pid="4" name="HiddenSlides">
    <vt:i4>0</vt:i4>
  </property>
  <property fmtid="{D5CDD505-2E9C-101B-9397-08002B2CF9AE}" pid="5" name="HyperlinksChanged">
    <vt:bool>false</vt:bool>
  </property>
  <property fmtid="{D5CDD505-2E9C-101B-9397-08002B2CF9AE}" pid="6" name="LinksUpToDate">
    <vt:bool>false</vt:bool>
  </property>
  <property fmtid="{D5CDD505-2E9C-101B-9397-08002B2CF9AE}" pid="7" name="MMClips">
    <vt:i4>0</vt:i4>
  </property>
  <property fmtid="{D5CDD505-2E9C-101B-9397-08002B2CF9AE}" pid="8" name="Notes">
    <vt:i4>4</vt:i4>
  </property>
  <property fmtid="{D5CDD505-2E9C-101B-9397-08002B2CF9AE}" pid="9" name="PresentationFormat">
    <vt:lpwstr>On-screen Show (4:3)</vt:lpwstr>
  </property>
  <property fmtid="{D5CDD505-2E9C-101B-9397-08002B2CF9AE}" pid="10" name="ScaleCrop">
    <vt:bool>false</vt:bool>
  </property>
  <property fmtid="{D5CDD505-2E9C-101B-9397-08002B2CF9AE}" pid="11" name="ShareDoc">
    <vt:bool>false</vt:bool>
  </property>
  <property fmtid="{D5CDD505-2E9C-101B-9397-08002B2CF9AE}" pid="12" name="Slides">
    <vt:i4>10</vt:i4>
  </property>
  <property fmtid="{D5CDD505-2E9C-101B-9397-08002B2CF9AE}" pid="13" name="TexMathsIgnorePreamble">
    <vt:lpwstr>FALSE</vt:lpwstr>
  </property>
  <property fmtid="{D5CDD505-2E9C-101B-9397-08002B2CF9AE}" pid="14" name="TexMathsPreamble">
    <vt:lpwstr>\usepackage{amsmath}§\usepackage{amssymb}§\usepackage[usenames]{color}§§% Uncomment this line for sans-serif font§%\everymath{\mathsf{\xdef\mysf{\mathgroup\the\mathgroup\relax}}\mysf}§\definecolor{orange(ryb)}{rgb}{0.98,0.6,0.01}§% Uncomment these lines f</vt:lpwstr>
  </property>
</Properties>
</file>